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1"/>
  </p:notesMasterIdLst>
  <p:sldIdLst>
    <p:sldId id="256" r:id="rId2"/>
    <p:sldId id="260" r:id="rId3"/>
    <p:sldId id="294" r:id="rId4"/>
    <p:sldId id="261" r:id="rId5"/>
    <p:sldId id="295" r:id="rId6"/>
    <p:sldId id="296" r:id="rId7"/>
    <p:sldId id="297" r:id="rId8"/>
    <p:sldId id="298" r:id="rId9"/>
    <p:sldId id="262" r:id="rId10"/>
    <p:sldId id="263" r:id="rId11"/>
    <p:sldId id="299" r:id="rId12"/>
    <p:sldId id="264" r:id="rId13"/>
    <p:sldId id="302" r:id="rId14"/>
    <p:sldId id="303" r:id="rId15"/>
    <p:sldId id="304" r:id="rId16"/>
    <p:sldId id="265" r:id="rId17"/>
    <p:sldId id="266" r:id="rId18"/>
    <p:sldId id="308" r:id="rId19"/>
    <p:sldId id="310" r:id="rId20"/>
    <p:sldId id="309" r:id="rId21"/>
    <p:sldId id="311" r:id="rId22"/>
    <p:sldId id="314" r:id="rId23"/>
    <p:sldId id="267" r:id="rId24"/>
    <p:sldId id="315" r:id="rId25"/>
    <p:sldId id="317" r:id="rId26"/>
    <p:sldId id="318" r:id="rId27"/>
    <p:sldId id="319" r:id="rId28"/>
    <p:sldId id="268" r:id="rId29"/>
    <p:sldId id="320" r:id="rId30"/>
    <p:sldId id="269" r:id="rId31"/>
    <p:sldId id="321" r:id="rId32"/>
    <p:sldId id="322" r:id="rId33"/>
    <p:sldId id="257" r:id="rId34"/>
    <p:sldId id="324" r:id="rId35"/>
    <p:sldId id="325" r:id="rId36"/>
    <p:sldId id="326" r:id="rId37"/>
    <p:sldId id="270" r:id="rId38"/>
    <p:sldId id="271" r:id="rId39"/>
    <p:sldId id="328" r:id="rId40"/>
    <p:sldId id="329" r:id="rId41"/>
    <p:sldId id="272" r:id="rId42"/>
    <p:sldId id="258" r:id="rId43"/>
    <p:sldId id="273" r:id="rId44"/>
    <p:sldId id="274" r:id="rId45"/>
    <p:sldId id="340" r:id="rId46"/>
    <p:sldId id="342" r:id="rId47"/>
    <p:sldId id="341" r:id="rId48"/>
    <p:sldId id="332" r:id="rId49"/>
    <p:sldId id="333" r:id="rId50"/>
    <p:sldId id="335" r:id="rId51"/>
    <p:sldId id="336" r:id="rId52"/>
    <p:sldId id="337" r:id="rId53"/>
    <p:sldId id="343" r:id="rId54"/>
    <p:sldId id="275" r:id="rId55"/>
    <p:sldId id="339" r:id="rId56"/>
    <p:sldId id="338" r:id="rId57"/>
    <p:sldId id="276" r:id="rId58"/>
    <p:sldId id="344" r:id="rId59"/>
    <p:sldId id="345" r:id="rId60"/>
    <p:sldId id="346" r:id="rId61"/>
    <p:sldId id="347" r:id="rId62"/>
    <p:sldId id="277" r:id="rId63"/>
    <p:sldId id="278" r:id="rId64"/>
    <p:sldId id="279" r:id="rId65"/>
    <p:sldId id="280" r:id="rId66"/>
    <p:sldId id="281" r:id="rId67"/>
    <p:sldId id="348" r:id="rId68"/>
    <p:sldId id="349" r:id="rId69"/>
    <p:sldId id="282" r:id="rId70"/>
    <p:sldId id="350" r:id="rId71"/>
    <p:sldId id="351" r:id="rId72"/>
    <p:sldId id="283" r:id="rId73"/>
    <p:sldId id="284" r:id="rId74"/>
    <p:sldId id="285" r:id="rId75"/>
    <p:sldId id="288" r:id="rId76"/>
    <p:sldId id="352" r:id="rId77"/>
    <p:sldId id="353" r:id="rId78"/>
    <p:sldId id="355" r:id="rId79"/>
    <p:sldId id="356" r:id="rId8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699" autoAdjust="0"/>
  </p:normalViewPr>
  <p:slideViewPr>
    <p:cSldViewPr>
      <p:cViewPr varScale="1">
        <p:scale>
          <a:sx n="81" d="100"/>
          <a:sy n="81" d="100"/>
        </p:scale>
        <p:origin x="1426"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1F108D-0CF8-4782-A738-0B5FAD9EFC24}" type="doc">
      <dgm:prSet loTypeId="urn:microsoft.com/office/officeart/2005/8/layout/radial1" loCatId="relationship" qsTypeId="urn:microsoft.com/office/officeart/2005/8/quickstyle/simple1" qsCatId="simple" csTypeId="urn:microsoft.com/office/officeart/2005/8/colors/accent1_2" csCatId="accent1"/>
      <dgm:spPr/>
    </dgm:pt>
    <dgm:pt modelId="{C5E5680B-59E5-4FF6-8295-2C35CF721C7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cs typeface="Arial" pitchFamily="34" charset="0"/>
            </a:rPr>
            <a:t>Modern Warfare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cs typeface="Arial" pitchFamily="34" charset="0"/>
            </a:rPr>
            <a:t> of WWII</a:t>
          </a:r>
        </a:p>
      </dgm:t>
    </dgm:pt>
    <dgm:pt modelId="{3AD43207-45BC-47CB-AB91-0D0DD0A6AE87}" type="parTrans" cxnId="{B27D9B4F-B5AD-4A0F-BBDD-1204FF82ED5D}">
      <dgm:prSet/>
      <dgm:spPr/>
    </dgm:pt>
    <dgm:pt modelId="{AF4F061E-510A-4F57-9459-1387C3EF2E8C}" type="sibTrans" cxnId="{B27D9B4F-B5AD-4A0F-BBDD-1204FF82ED5D}">
      <dgm:prSet/>
      <dgm:spPr/>
    </dgm:pt>
    <dgm:pt modelId="{C5D956C0-2BEE-414A-8472-70E47193ECC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cs typeface="Arial" pitchFamily="34" charset="0"/>
            </a:rPr>
            <a:t>Machine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cs typeface="Arial" pitchFamily="34" charset="0"/>
            </a:rPr>
            <a:t> Guns</a:t>
          </a:r>
        </a:p>
      </dgm:t>
    </dgm:pt>
    <dgm:pt modelId="{5624D188-BB41-4787-88B0-CA4BB2ABD9E3}" type="parTrans" cxnId="{46E43A4C-8744-4406-9750-759403CB34E9}">
      <dgm:prSet/>
      <dgm:spPr/>
      <dgm:t>
        <a:bodyPr/>
        <a:lstStyle/>
        <a:p>
          <a:endParaRPr lang="en-US"/>
        </a:p>
      </dgm:t>
    </dgm:pt>
    <dgm:pt modelId="{207F7B49-25CC-46D6-A24E-B2BF36E8FDC5}" type="sibTrans" cxnId="{46E43A4C-8744-4406-9750-759403CB34E9}">
      <dgm:prSet/>
      <dgm:spPr/>
    </dgm:pt>
    <dgm:pt modelId="{CD1E8633-F4BC-4095-A584-F63DBF40BE4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cs typeface="Arial" pitchFamily="34" charset="0"/>
            </a:rPr>
            <a:t>Improved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cs typeface="Arial" pitchFamily="34" charset="0"/>
            </a:rPr>
            <a:t> Submarines</a:t>
          </a:r>
        </a:p>
      </dgm:t>
    </dgm:pt>
    <dgm:pt modelId="{FEFBB6B9-B09F-4FFB-9870-8567FEC4B5C4}" type="parTrans" cxnId="{5E445AEA-C646-40B0-B885-F0991F345304}">
      <dgm:prSet/>
      <dgm:spPr/>
      <dgm:t>
        <a:bodyPr/>
        <a:lstStyle/>
        <a:p>
          <a:endParaRPr lang="en-US"/>
        </a:p>
      </dgm:t>
    </dgm:pt>
    <dgm:pt modelId="{3AE06D96-8694-4EC7-8944-2C1BEED34331}" type="sibTrans" cxnId="{5E445AEA-C646-40B0-B885-F0991F345304}">
      <dgm:prSet/>
      <dgm:spPr/>
    </dgm:pt>
    <dgm:pt modelId="{E7DDE3A6-4C5E-4BEB-804C-5643F005E8A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cs typeface="Arial" pitchFamily="34" charset="0"/>
            </a:rPr>
            <a:t>Sonar to Detect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cs typeface="Arial" pitchFamily="34" charset="0"/>
            </a:rPr>
            <a:t>Submarines</a:t>
          </a:r>
        </a:p>
      </dgm:t>
    </dgm:pt>
    <dgm:pt modelId="{E9FC1ACD-6461-4788-BC4F-C16639FFAEFC}" type="parTrans" cxnId="{01881746-47FD-45E2-A20D-DA1A5CFDDC67}">
      <dgm:prSet/>
      <dgm:spPr/>
      <dgm:t>
        <a:bodyPr/>
        <a:lstStyle/>
        <a:p>
          <a:endParaRPr lang="en-US"/>
        </a:p>
      </dgm:t>
    </dgm:pt>
    <dgm:pt modelId="{4885D807-7D3E-4C3D-9AE2-6A006F79313D}" type="sibTrans" cxnId="{01881746-47FD-45E2-A20D-DA1A5CFDDC67}">
      <dgm:prSet/>
      <dgm:spPr/>
    </dgm:pt>
    <dgm:pt modelId="{28482681-8133-4774-B47F-BB104C3A703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cs typeface="Arial" pitchFamily="34" charset="0"/>
            </a:rPr>
            <a:t>Improved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cs typeface="Arial" pitchFamily="34" charset="0"/>
            </a:rPr>
            <a:t>Airplanes</a:t>
          </a:r>
        </a:p>
      </dgm:t>
    </dgm:pt>
    <dgm:pt modelId="{E7625B1F-7EBA-4DD8-804C-359159F0C72C}" type="parTrans" cxnId="{48289063-CAFA-4B25-B09B-A4C500D23125}">
      <dgm:prSet/>
      <dgm:spPr/>
      <dgm:t>
        <a:bodyPr/>
        <a:lstStyle/>
        <a:p>
          <a:endParaRPr lang="en-US"/>
        </a:p>
      </dgm:t>
    </dgm:pt>
    <dgm:pt modelId="{93335990-54B6-458C-9895-0529844C026A}" type="sibTrans" cxnId="{48289063-CAFA-4B25-B09B-A4C500D23125}">
      <dgm:prSet/>
      <dgm:spPr/>
    </dgm:pt>
    <dgm:pt modelId="{F4BA93D6-96C5-46B1-B331-D8C32B6B840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cs typeface="Arial" pitchFamily="34" charset="0"/>
            </a:rPr>
            <a:t>Aircraft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cs typeface="Arial" pitchFamily="34" charset="0"/>
            </a:rPr>
            <a:t> Carriers</a:t>
          </a:r>
        </a:p>
      </dgm:t>
    </dgm:pt>
    <dgm:pt modelId="{812F5C55-220E-4C61-AE7D-604FF9731F82}" type="parTrans" cxnId="{5C20D756-B8D4-42AE-AD78-70EB0FBE8AEB}">
      <dgm:prSet/>
      <dgm:spPr/>
      <dgm:t>
        <a:bodyPr/>
        <a:lstStyle/>
        <a:p>
          <a:endParaRPr lang="en-US"/>
        </a:p>
      </dgm:t>
    </dgm:pt>
    <dgm:pt modelId="{12AEED41-51A0-42EA-B428-AFB19ECD7502}" type="sibTrans" cxnId="{5C20D756-B8D4-42AE-AD78-70EB0FBE8AEB}">
      <dgm:prSet/>
      <dgm:spPr/>
    </dgm:pt>
    <dgm:pt modelId="{BD946BCD-B9DF-4616-BA2C-E11F6EFAF33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cs typeface="Arial" pitchFamily="34" charset="0"/>
            </a:rPr>
            <a:t>Radar 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cs typeface="Arial" pitchFamily="34" charset="0"/>
            </a:rPr>
            <a:t>Detect Airplanes</a:t>
          </a:r>
        </a:p>
      </dgm:t>
    </dgm:pt>
    <dgm:pt modelId="{2E3FBB50-2411-4FDF-87A4-0EA6E08379FB}" type="parTrans" cxnId="{31B8DD12-476E-45DA-8DA6-9009AAAFC6A1}">
      <dgm:prSet/>
      <dgm:spPr/>
      <dgm:t>
        <a:bodyPr/>
        <a:lstStyle/>
        <a:p>
          <a:endParaRPr lang="en-US"/>
        </a:p>
      </dgm:t>
    </dgm:pt>
    <dgm:pt modelId="{56DF6D3E-7366-4B41-89C1-F9328D84A938}" type="sibTrans" cxnId="{31B8DD12-476E-45DA-8DA6-9009AAAFC6A1}">
      <dgm:prSet/>
      <dgm:spPr/>
    </dgm:pt>
    <dgm:pt modelId="{FE33C918-FCF6-437C-ADC8-63CB9BDD271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cs typeface="Arial" pitchFamily="34" charset="0"/>
            </a:rPr>
            <a:t>Aircraft Carriers</a:t>
          </a:r>
        </a:p>
      </dgm:t>
    </dgm:pt>
    <dgm:pt modelId="{8092FD44-C5AD-4BE0-84DE-15B89842AC4C}" type="parTrans" cxnId="{4DE3FCBE-94C9-4660-8B66-09C98F7BAA31}">
      <dgm:prSet/>
      <dgm:spPr/>
      <dgm:t>
        <a:bodyPr/>
        <a:lstStyle/>
        <a:p>
          <a:endParaRPr lang="en-US"/>
        </a:p>
      </dgm:t>
    </dgm:pt>
    <dgm:pt modelId="{A1489DB1-3009-41B0-B7FF-9A8800E72A25}" type="sibTrans" cxnId="{4DE3FCBE-94C9-4660-8B66-09C98F7BAA31}">
      <dgm:prSet/>
      <dgm:spPr/>
    </dgm:pt>
    <dgm:pt modelId="{74E936E0-B3E2-4295-A9E9-6601B615184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cs typeface="Arial" pitchFamily="34" charset="0"/>
            </a:rPr>
            <a:t>Deadlier Bombs</a:t>
          </a:r>
        </a:p>
      </dgm:t>
    </dgm:pt>
    <dgm:pt modelId="{057DE961-D54A-4433-9069-A588C57FAB1F}" type="parTrans" cxnId="{C84ABCCA-7977-49C5-B49F-7D5DF767AF4D}">
      <dgm:prSet/>
      <dgm:spPr/>
      <dgm:t>
        <a:bodyPr/>
        <a:lstStyle/>
        <a:p>
          <a:endParaRPr lang="en-US"/>
        </a:p>
      </dgm:t>
    </dgm:pt>
    <dgm:pt modelId="{1BF5E895-52F1-4EAA-BDEE-348303702277}" type="sibTrans" cxnId="{C84ABCCA-7977-49C5-B49F-7D5DF767AF4D}">
      <dgm:prSet/>
      <dgm:spPr/>
    </dgm:pt>
    <dgm:pt modelId="{0C0E2EDF-2EB4-46AB-B665-ABF367BF78E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cs typeface="Arial" pitchFamily="34" charset="0"/>
            </a:rPr>
            <a:t>Fast-Moving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cs typeface="Arial" pitchFamily="34" charset="0"/>
            </a:rPr>
            <a:t> Armored Tanks</a:t>
          </a:r>
        </a:p>
      </dgm:t>
    </dgm:pt>
    <dgm:pt modelId="{E2FBA539-EA8E-45DB-A573-F4F4BA63AE8C}" type="parTrans" cxnId="{615AD016-1509-4307-A7F3-A988140251B5}">
      <dgm:prSet/>
      <dgm:spPr/>
      <dgm:t>
        <a:bodyPr/>
        <a:lstStyle/>
        <a:p>
          <a:endParaRPr lang="en-US"/>
        </a:p>
      </dgm:t>
    </dgm:pt>
    <dgm:pt modelId="{C5A7E006-C878-4F28-A430-BAD180D5D536}" type="sibTrans" cxnId="{615AD016-1509-4307-A7F3-A988140251B5}">
      <dgm:prSet/>
      <dgm:spPr/>
    </dgm:pt>
    <dgm:pt modelId="{1A4721EC-0CE1-49DF-A7A4-DFAFB53D395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latin typeface="Arial" pitchFamily="34" charset="0"/>
              <a:cs typeface="Arial" pitchFamily="34" charset="0"/>
            </a:rPr>
            <a:t>Walkie-talkies</a:t>
          </a:r>
        </a:p>
      </dgm:t>
    </dgm:pt>
    <dgm:pt modelId="{EEC171B8-DE0E-4729-AFA4-9B115705F40F}" type="parTrans" cxnId="{3D4BCD7C-F57B-47BD-8708-6C928D35B9A5}">
      <dgm:prSet/>
      <dgm:spPr/>
      <dgm:t>
        <a:bodyPr/>
        <a:lstStyle/>
        <a:p>
          <a:endParaRPr lang="en-US"/>
        </a:p>
      </dgm:t>
    </dgm:pt>
    <dgm:pt modelId="{4432A9A6-3F91-4F72-8BB1-A5069BD63714}" type="sibTrans" cxnId="{3D4BCD7C-F57B-47BD-8708-6C928D35B9A5}">
      <dgm:prSet/>
      <dgm:spPr/>
    </dgm:pt>
    <dgm:pt modelId="{32E3B953-A07A-44D6-A739-363B8711EA0F}" type="pres">
      <dgm:prSet presAssocID="{801F108D-0CF8-4782-A738-0B5FAD9EFC24}" presName="cycle" presStyleCnt="0">
        <dgm:presLayoutVars>
          <dgm:chMax val="1"/>
          <dgm:dir/>
          <dgm:animLvl val="ctr"/>
          <dgm:resizeHandles val="exact"/>
        </dgm:presLayoutVars>
      </dgm:prSet>
      <dgm:spPr/>
    </dgm:pt>
    <dgm:pt modelId="{3C13B6FA-6C6B-4F32-82FD-7B4C526AB6C0}" type="pres">
      <dgm:prSet presAssocID="{C5E5680B-59E5-4FF6-8295-2C35CF721C78}" presName="centerShape" presStyleLbl="node0" presStyleIdx="0" presStyleCnt="1"/>
      <dgm:spPr/>
      <dgm:t>
        <a:bodyPr/>
        <a:lstStyle/>
        <a:p>
          <a:endParaRPr lang="en-US"/>
        </a:p>
      </dgm:t>
    </dgm:pt>
    <dgm:pt modelId="{5F212B16-EE94-40AE-8022-C13007E0744E}" type="pres">
      <dgm:prSet presAssocID="{5624D188-BB41-4787-88B0-CA4BB2ABD9E3}" presName="Name9" presStyleLbl="parChTrans1D2" presStyleIdx="0" presStyleCnt="10"/>
      <dgm:spPr/>
      <dgm:t>
        <a:bodyPr/>
        <a:lstStyle/>
        <a:p>
          <a:endParaRPr lang="en-US"/>
        </a:p>
      </dgm:t>
    </dgm:pt>
    <dgm:pt modelId="{105C46CF-0324-4839-B2A8-C4DA38E50124}" type="pres">
      <dgm:prSet presAssocID="{5624D188-BB41-4787-88B0-CA4BB2ABD9E3}" presName="connTx" presStyleLbl="parChTrans1D2" presStyleIdx="0" presStyleCnt="10"/>
      <dgm:spPr/>
      <dgm:t>
        <a:bodyPr/>
        <a:lstStyle/>
        <a:p>
          <a:endParaRPr lang="en-US"/>
        </a:p>
      </dgm:t>
    </dgm:pt>
    <dgm:pt modelId="{0AEE3D92-BE41-4CF4-9908-1CB55AFE9A7A}" type="pres">
      <dgm:prSet presAssocID="{C5D956C0-2BEE-414A-8472-70E47193ECC7}" presName="node" presStyleLbl="node1" presStyleIdx="0" presStyleCnt="10">
        <dgm:presLayoutVars>
          <dgm:bulletEnabled val="1"/>
        </dgm:presLayoutVars>
      </dgm:prSet>
      <dgm:spPr/>
      <dgm:t>
        <a:bodyPr/>
        <a:lstStyle/>
        <a:p>
          <a:endParaRPr lang="en-US"/>
        </a:p>
      </dgm:t>
    </dgm:pt>
    <dgm:pt modelId="{06AB6666-D0D9-4188-981E-C6CC065DA19F}" type="pres">
      <dgm:prSet presAssocID="{FEFBB6B9-B09F-4FFB-9870-8567FEC4B5C4}" presName="Name9" presStyleLbl="parChTrans1D2" presStyleIdx="1" presStyleCnt="10"/>
      <dgm:spPr/>
      <dgm:t>
        <a:bodyPr/>
        <a:lstStyle/>
        <a:p>
          <a:endParaRPr lang="en-US"/>
        </a:p>
      </dgm:t>
    </dgm:pt>
    <dgm:pt modelId="{51DDFF1F-EFF8-446C-879E-0A78F8A16A2E}" type="pres">
      <dgm:prSet presAssocID="{FEFBB6B9-B09F-4FFB-9870-8567FEC4B5C4}" presName="connTx" presStyleLbl="parChTrans1D2" presStyleIdx="1" presStyleCnt="10"/>
      <dgm:spPr/>
      <dgm:t>
        <a:bodyPr/>
        <a:lstStyle/>
        <a:p>
          <a:endParaRPr lang="en-US"/>
        </a:p>
      </dgm:t>
    </dgm:pt>
    <dgm:pt modelId="{6B6AC5DE-E14F-4702-87AD-24223D96E772}" type="pres">
      <dgm:prSet presAssocID="{CD1E8633-F4BC-4095-A584-F63DBF40BE48}" presName="node" presStyleLbl="node1" presStyleIdx="1" presStyleCnt="10">
        <dgm:presLayoutVars>
          <dgm:bulletEnabled val="1"/>
        </dgm:presLayoutVars>
      </dgm:prSet>
      <dgm:spPr/>
      <dgm:t>
        <a:bodyPr/>
        <a:lstStyle/>
        <a:p>
          <a:endParaRPr lang="en-US"/>
        </a:p>
      </dgm:t>
    </dgm:pt>
    <dgm:pt modelId="{6E9A357B-3ECB-4BA0-9C90-66F164787321}" type="pres">
      <dgm:prSet presAssocID="{E9FC1ACD-6461-4788-BC4F-C16639FFAEFC}" presName="Name9" presStyleLbl="parChTrans1D2" presStyleIdx="2" presStyleCnt="10"/>
      <dgm:spPr/>
      <dgm:t>
        <a:bodyPr/>
        <a:lstStyle/>
        <a:p>
          <a:endParaRPr lang="en-US"/>
        </a:p>
      </dgm:t>
    </dgm:pt>
    <dgm:pt modelId="{ACC0B763-AF94-40F2-9F2A-A6CA7B506296}" type="pres">
      <dgm:prSet presAssocID="{E9FC1ACD-6461-4788-BC4F-C16639FFAEFC}" presName="connTx" presStyleLbl="parChTrans1D2" presStyleIdx="2" presStyleCnt="10"/>
      <dgm:spPr/>
      <dgm:t>
        <a:bodyPr/>
        <a:lstStyle/>
        <a:p>
          <a:endParaRPr lang="en-US"/>
        </a:p>
      </dgm:t>
    </dgm:pt>
    <dgm:pt modelId="{06D6341D-3795-4563-AA5C-867DA766011A}" type="pres">
      <dgm:prSet presAssocID="{E7DDE3A6-4C5E-4BEB-804C-5643F005E8A5}" presName="node" presStyleLbl="node1" presStyleIdx="2" presStyleCnt="10">
        <dgm:presLayoutVars>
          <dgm:bulletEnabled val="1"/>
        </dgm:presLayoutVars>
      </dgm:prSet>
      <dgm:spPr/>
      <dgm:t>
        <a:bodyPr/>
        <a:lstStyle/>
        <a:p>
          <a:endParaRPr lang="en-US"/>
        </a:p>
      </dgm:t>
    </dgm:pt>
    <dgm:pt modelId="{22AF2904-3992-436F-93E3-1E8E1F666D50}" type="pres">
      <dgm:prSet presAssocID="{E7625B1F-7EBA-4DD8-804C-359159F0C72C}" presName="Name9" presStyleLbl="parChTrans1D2" presStyleIdx="3" presStyleCnt="10"/>
      <dgm:spPr/>
      <dgm:t>
        <a:bodyPr/>
        <a:lstStyle/>
        <a:p>
          <a:endParaRPr lang="en-US"/>
        </a:p>
      </dgm:t>
    </dgm:pt>
    <dgm:pt modelId="{4DB46B6A-1424-45D4-A33B-873C052F476F}" type="pres">
      <dgm:prSet presAssocID="{E7625B1F-7EBA-4DD8-804C-359159F0C72C}" presName="connTx" presStyleLbl="parChTrans1D2" presStyleIdx="3" presStyleCnt="10"/>
      <dgm:spPr/>
      <dgm:t>
        <a:bodyPr/>
        <a:lstStyle/>
        <a:p>
          <a:endParaRPr lang="en-US"/>
        </a:p>
      </dgm:t>
    </dgm:pt>
    <dgm:pt modelId="{0354536B-44F7-4254-AF3D-CFD957DBBA86}" type="pres">
      <dgm:prSet presAssocID="{28482681-8133-4774-B47F-BB104C3A703B}" presName="node" presStyleLbl="node1" presStyleIdx="3" presStyleCnt="10">
        <dgm:presLayoutVars>
          <dgm:bulletEnabled val="1"/>
        </dgm:presLayoutVars>
      </dgm:prSet>
      <dgm:spPr/>
      <dgm:t>
        <a:bodyPr/>
        <a:lstStyle/>
        <a:p>
          <a:endParaRPr lang="en-US"/>
        </a:p>
      </dgm:t>
    </dgm:pt>
    <dgm:pt modelId="{B3A9B8AD-76A8-4FF6-911C-29DC5FC98F21}" type="pres">
      <dgm:prSet presAssocID="{812F5C55-220E-4C61-AE7D-604FF9731F82}" presName="Name9" presStyleLbl="parChTrans1D2" presStyleIdx="4" presStyleCnt="10"/>
      <dgm:spPr/>
      <dgm:t>
        <a:bodyPr/>
        <a:lstStyle/>
        <a:p>
          <a:endParaRPr lang="en-US"/>
        </a:p>
      </dgm:t>
    </dgm:pt>
    <dgm:pt modelId="{750E443D-DA94-4A4F-9BD3-0629D8E871E4}" type="pres">
      <dgm:prSet presAssocID="{812F5C55-220E-4C61-AE7D-604FF9731F82}" presName="connTx" presStyleLbl="parChTrans1D2" presStyleIdx="4" presStyleCnt="10"/>
      <dgm:spPr/>
      <dgm:t>
        <a:bodyPr/>
        <a:lstStyle/>
        <a:p>
          <a:endParaRPr lang="en-US"/>
        </a:p>
      </dgm:t>
    </dgm:pt>
    <dgm:pt modelId="{8FBE1A82-C1B0-46F4-8A3B-9FCAE32D21D3}" type="pres">
      <dgm:prSet presAssocID="{F4BA93D6-96C5-46B1-B331-D8C32B6B840C}" presName="node" presStyleLbl="node1" presStyleIdx="4" presStyleCnt="10">
        <dgm:presLayoutVars>
          <dgm:bulletEnabled val="1"/>
        </dgm:presLayoutVars>
      </dgm:prSet>
      <dgm:spPr/>
      <dgm:t>
        <a:bodyPr/>
        <a:lstStyle/>
        <a:p>
          <a:endParaRPr lang="en-US"/>
        </a:p>
      </dgm:t>
    </dgm:pt>
    <dgm:pt modelId="{ED4A73EA-C95E-49F7-A783-78A82CA7FA05}" type="pres">
      <dgm:prSet presAssocID="{2E3FBB50-2411-4FDF-87A4-0EA6E08379FB}" presName="Name9" presStyleLbl="parChTrans1D2" presStyleIdx="5" presStyleCnt="10"/>
      <dgm:spPr/>
      <dgm:t>
        <a:bodyPr/>
        <a:lstStyle/>
        <a:p>
          <a:endParaRPr lang="en-US"/>
        </a:p>
      </dgm:t>
    </dgm:pt>
    <dgm:pt modelId="{3AB447B2-2BDF-4AF5-9314-176F24533B7F}" type="pres">
      <dgm:prSet presAssocID="{2E3FBB50-2411-4FDF-87A4-0EA6E08379FB}" presName="connTx" presStyleLbl="parChTrans1D2" presStyleIdx="5" presStyleCnt="10"/>
      <dgm:spPr/>
      <dgm:t>
        <a:bodyPr/>
        <a:lstStyle/>
        <a:p>
          <a:endParaRPr lang="en-US"/>
        </a:p>
      </dgm:t>
    </dgm:pt>
    <dgm:pt modelId="{BDCD0A03-4BB9-4E5D-9948-FD99F4DA19B6}" type="pres">
      <dgm:prSet presAssocID="{BD946BCD-B9DF-4616-BA2C-E11F6EFAF333}" presName="node" presStyleLbl="node1" presStyleIdx="5" presStyleCnt="10">
        <dgm:presLayoutVars>
          <dgm:bulletEnabled val="1"/>
        </dgm:presLayoutVars>
      </dgm:prSet>
      <dgm:spPr/>
      <dgm:t>
        <a:bodyPr/>
        <a:lstStyle/>
        <a:p>
          <a:endParaRPr lang="en-US"/>
        </a:p>
      </dgm:t>
    </dgm:pt>
    <dgm:pt modelId="{FBBA11E3-229D-4441-9AD0-9E8CE0CE1656}" type="pres">
      <dgm:prSet presAssocID="{8092FD44-C5AD-4BE0-84DE-15B89842AC4C}" presName="Name9" presStyleLbl="parChTrans1D2" presStyleIdx="6" presStyleCnt="10"/>
      <dgm:spPr/>
      <dgm:t>
        <a:bodyPr/>
        <a:lstStyle/>
        <a:p>
          <a:endParaRPr lang="en-US"/>
        </a:p>
      </dgm:t>
    </dgm:pt>
    <dgm:pt modelId="{726424B9-F3CC-4798-84C5-0C4F4948B8B2}" type="pres">
      <dgm:prSet presAssocID="{8092FD44-C5AD-4BE0-84DE-15B89842AC4C}" presName="connTx" presStyleLbl="parChTrans1D2" presStyleIdx="6" presStyleCnt="10"/>
      <dgm:spPr/>
      <dgm:t>
        <a:bodyPr/>
        <a:lstStyle/>
        <a:p>
          <a:endParaRPr lang="en-US"/>
        </a:p>
      </dgm:t>
    </dgm:pt>
    <dgm:pt modelId="{BBB03539-7DB7-4ADD-881E-5035BDC25359}" type="pres">
      <dgm:prSet presAssocID="{FE33C918-FCF6-437C-ADC8-63CB9BDD2714}" presName="node" presStyleLbl="node1" presStyleIdx="6" presStyleCnt="10">
        <dgm:presLayoutVars>
          <dgm:bulletEnabled val="1"/>
        </dgm:presLayoutVars>
      </dgm:prSet>
      <dgm:spPr/>
      <dgm:t>
        <a:bodyPr/>
        <a:lstStyle/>
        <a:p>
          <a:endParaRPr lang="en-US"/>
        </a:p>
      </dgm:t>
    </dgm:pt>
    <dgm:pt modelId="{F56AE0EE-3D4D-4695-9083-E25D7B8C1753}" type="pres">
      <dgm:prSet presAssocID="{057DE961-D54A-4433-9069-A588C57FAB1F}" presName="Name9" presStyleLbl="parChTrans1D2" presStyleIdx="7" presStyleCnt="10"/>
      <dgm:spPr/>
      <dgm:t>
        <a:bodyPr/>
        <a:lstStyle/>
        <a:p>
          <a:endParaRPr lang="en-US"/>
        </a:p>
      </dgm:t>
    </dgm:pt>
    <dgm:pt modelId="{12C8071C-3E44-408C-B757-7E8524A2FCC1}" type="pres">
      <dgm:prSet presAssocID="{057DE961-D54A-4433-9069-A588C57FAB1F}" presName="connTx" presStyleLbl="parChTrans1D2" presStyleIdx="7" presStyleCnt="10"/>
      <dgm:spPr/>
      <dgm:t>
        <a:bodyPr/>
        <a:lstStyle/>
        <a:p>
          <a:endParaRPr lang="en-US"/>
        </a:p>
      </dgm:t>
    </dgm:pt>
    <dgm:pt modelId="{C904985E-767A-4BD2-850A-C1A5C320BDC0}" type="pres">
      <dgm:prSet presAssocID="{74E936E0-B3E2-4295-A9E9-6601B615184C}" presName="node" presStyleLbl="node1" presStyleIdx="7" presStyleCnt="10">
        <dgm:presLayoutVars>
          <dgm:bulletEnabled val="1"/>
        </dgm:presLayoutVars>
      </dgm:prSet>
      <dgm:spPr/>
      <dgm:t>
        <a:bodyPr/>
        <a:lstStyle/>
        <a:p>
          <a:endParaRPr lang="en-US"/>
        </a:p>
      </dgm:t>
    </dgm:pt>
    <dgm:pt modelId="{DB8B36D5-66C6-4843-8862-B684CC9F1778}" type="pres">
      <dgm:prSet presAssocID="{E2FBA539-EA8E-45DB-A573-F4F4BA63AE8C}" presName="Name9" presStyleLbl="parChTrans1D2" presStyleIdx="8" presStyleCnt="10"/>
      <dgm:spPr/>
      <dgm:t>
        <a:bodyPr/>
        <a:lstStyle/>
        <a:p>
          <a:endParaRPr lang="en-US"/>
        </a:p>
      </dgm:t>
    </dgm:pt>
    <dgm:pt modelId="{C83FE2C5-6D70-474B-9CD7-3FA0565A8D78}" type="pres">
      <dgm:prSet presAssocID="{E2FBA539-EA8E-45DB-A573-F4F4BA63AE8C}" presName="connTx" presStyleLbl="parChTrans1D2" presStyleIdx="8" presStyleCnt="10"/>
      <dgm:spPr/>
      <dgm:t>
        <a:bodyPr/>
        <a:lstStyle/>
        <a:p>
          <a:endParaRPr lang="en-US"/>
        </a:p>
      </dgm:t>
    </dgm:pt>
    <dgm:pt modelId="{50B02FD5-2B88-4A38-ACDD-B3680D8465AE}" type="pres">
      <dgm:prSet presAssocID="{0C0E2EDF-2EB4-46AB-B665-ABF367BF78E0}" presName="node" presStyleLbl="node1" presStyleIdx="8" presStyleCnt="10">
        <dgm:presLayoutVars>
          <dgm:bulletEnabled val="1"/>
        </dgm:presLayoutVars>
      </dgm:prSet>
      <dgm:spPr/>
      <dgm:t>
        <a:bodyPr/>
        <a:lstStyle/>
        <a:p>
          <a:endParaRPr lang="en-US"/>
        </a:p>
      </dgm:t>
    </dgm:pt>
    <dgm:pt modelId="{B66F95AF-405B-44FF-B248-26A76EF17B26}" type="pres">
      <dgm:prSet presAssocID="{EEC171B8-DE0E-4729-AFA4-9B115705F40F}" presName="Name9" presStyleLbl="parChTrans1D2" presStyleIdx="9" presStyleCnt="10"/>
      <dgm:spPr/>
      <dgm:t>
        <a:bodyPr/>
        <a:lstStyle/>
        <a:p>
          <a:endParaRPr lang="en-US"/>
        </a:p>
      </dgm:t>
    </dgm:pt>
    <dgm:pt modelId="{EC5FAC9F-5645-4139-8B6F-DF15D2F7AAE1}" type="pres">
      <dgm:prSet presAssocID="{EEC171B8-DE0E-4729-AFA4-9B115705F40F}" presName="connTx" presStyleLbl="parChTrans1D2" presStyleIdx="9" presStyleCnt="10"/>
      <dgm:spPr/>
      <dgm:t>
        <a:bodyPr/>
        <a:lstStyle/>
        <a:p>
          <a:endParaRPr lang="en-US"/>
        </a:p>
      </dgm:t>
    </dgm:pt>
    <dgm:pt modelId="{03683889-6A2B-45EB-8D3D-9F576F2CF07B}" type="pres">
      <dgm:prSet presAssocID="{1A4721EC-0CE1-49DF-A7A4-DFAFB53D395E}" presName="node" presStyleLbl="node1" presStyleIdx="9" presStyleCnt="10">
        <dgm:presLayoutVars>
          <dgm:bulletEnabled val="1"/>
        </dgm:presLayoutVars>
      </dgm:prSet>
      <dgm:spPr/>
      <dgm:t>
        <a:bodyPr/>
        <a:lstStyle/>
        <a:p>
          <a:endParaRPr lang="en-US"/>
        </a:p>
      </dgm:t>
    </dgm:pt>
  </dgm:ptLst>
  <dgm:cxnLst>
    <dgm:cxn modelId="{5E90977A-BFA6-410C-8402-214C8CB9BE0F}" type="presOf" srcId="{C5E5680B-59E5-4FF6-8295-2C35CF721C78}" destId="{3C13B6FA-6C6B-4F32-82FD-7B4C526AB6C0}" srcOrd="0" destOrd="0" presId="urn:microsoft.com/office/officeart/2005/8/layout/radial1"/>
    <dgm:cxn modelId="{D33D9A14-8179-40CE-A58B-8AE4CE40738E}" type="presOf" srcId="{1A4721EC-0CE1-49DF-A7A4-DFAFB53D395E}" destId="{03683889-6A2B-45EB-8D3D-9F576F2CF07B}" srcOrd="0" destOrd="0" presId="urn:microsoft.com/office/officeart/2005/8/layout/radial1"/>
    <dgm:cxn modelId="{C3164433-3721-4CE6-91E0-834949F81A71}" type="presOf" srcId="{E9FC1ACD-6461-4788-BC4F-C16639FFAEFC}" destId="{6E9A357B-3ECB-4BA0-9C90-66F164787321}" srcOrd="0" destOrd="0" presId="urn:microsoft.com/office/officeart/2005/8/layout/radial1"/>
    <dgm:cxn modelId="{46E43A4C-8744-4406-9750-759403CB34E9}" srcId="{C5E5680B-59E5-4FF6-8295-2C35CF721C78}" destId="{C5D956C0-2BEE-414A-8472-70E47193ECC7}" srcOrd="0" destOrd="0" parTransId="{5624D188-BB41-4787-88B0-CA4BB2ABD9E3}" sibTransId="{207F7B49-25CC-46D6-A24E-B2BF36E8FDC5}"/>
    <dgm:cxn modelId="{0398F340-0AE2-4ABE-B4A7-46AD9DC1E1B6}" type="presOf" srcId="{BD946BCD-B9DF-4616-BA2C-E11F6EFAF333}" destId="{BDCD0A03-4BB9-4E5D-9948-FD99F4DA19B6}" srcOrd="0" destOrd="0" presId="urn:microsoft.com/office/officeart/2005/8/layout/radial1"/>
    <dgm:cxn modelId="{528BE1A2-1425-4AD7-BB93-ED53697955D4}" type="presOf" srcId="{EEC171B8-DE0E-4729-AFA4-9B115705F40F}" destId="{EC5FAC9F-5645-4139-8B6F-DF15D2F7AAE1}" srcOrd="1" destOrd="0" presId="urn:microsoft.com/office/officeart/2005/8/layout/radial1"/>
    <dgm:cxn modelId="{C094D7C6-E233-4028-8D1E-CA1A1110B96A}" type="presOf" srcId="{CD1E8633-F4BC-4095-A584-F63DBF40BE48}" destId="{6B6AC5DE-E14F-4702-87AD-24223D96E772}" srcOrd="0" destOrd="0" presId="urn:microsoft.com/office/officeart/2005/8/layout/radial1"/>
    <dgm:cxn modelId="{3D4BCD7C-F57B-47BD-8708-6C928D35B9A5}" srcId="{C5E5680B-59E5-4FF6-8295-2C35CF721C78}" destId="{1A4721EC-0CE1-49DF-A7A4-DFAFB53D395E}" srcOrd="9" destOrd="0" parTransId="{EEC171B8-DE0E-4729-AFA4-9B115705F40F}" sibTransId="{4432A9A6-3F91-4F72-8BB1-A5069BD63714}"/>
    <dgm:cxn modelId="{21B03F25-0E46-47F3-9144-017A16555FAA}" type="presOf" srcId="{8092FD44-C5AD-4BE0-84DE-15B89842AC4C}" destId="{726424B9-F3CC-4798-84C5-0C4F4948B8B2}" srcOrd="1" destOrd="0" presId="urn:microsoft.com/office/officeart/2005/8/layout/radial1"/>
    <dgm:cxn modelId="{01881746-47FD-45E2-A20D-DA1A5CFDDC67}" srcId="{C5E5680B-59E5-4FF6-8295-2C35CF721C78}" destId="{E7DDE3A6-4C5E-4BEB-804C-5643F005E8A5}" srcOrd="2" destOrd="0" parTransId="{E9FC1ACD-6461-4788-BC4F-C16639FFAEFC}" sibTransId="{4885D807-7D3E-4C3D-9AE2-6A006F79313D}"/>
    <dgm:cxn modelId="{5E445AEA-C646-40B0-B885-F0991F345304}" srcId="{C5E5680B-59E5-4FF6-8295-2C35CF721C78}" destId="{CD1E8633-F4BC-4095-A584-F63DBF40BE48}" srcOrd="1" destOrd="0" parTransId="{FEFBB6B9-B09F-4FFB-9870-8567FEC4B5C4}" sibTransId="{3AE06D96-8694-4EC7-8944-2C1BEED34331}"/>
    <dgm:cxn modelId="{88ABFEA7-EAFF-4FF8-82A3-C508D4409BAB}" type="presOf" srcId="{FEFBB6B9-B09F-4FFB-9870-8567FEC4B5C4}" destId="{51DDFF1F-EFF8-446C-879E-0A78F8A16A2E}" srcOrd="1" destOrd="0" presId="urn:microsoft.com/office/officeart/2005/8/layout/radial1"/>
    <dgm:cxn modelId="{ADE882FF-3BC1-43C4-A359-7FB30609EF08}" type="presOf" srcId="{F4BA93D6-96C5-46B1-B331-D8C32B6B840C}" destId="{8FBE1A82-C1B0-46F4-8A3B-9FCAE32D21D3}" srcOrd="0" destOrd="0" presId="urn:microsoft.com/office/officeart/2005/8/layout/radial1"/>
    <dgm:cxn modelId="{8A7AF4A5-6FB5-4B5F-A20B-A79C27BD6A53}" type="presOf" srcId="{FE33C918-FCF6-437C-ADC8-63CB9BDD2714}" destId="{BBB03539-7DB7-4ADD-881E-5035BDC25359}" srcOrd="0" destOrd="0" presId="urn:microsoft.com/office/officeart/2005/8/layout/radial1"/>
    <dgm:cxn modelId="{8AB53E8D-048C-4C79-9486-3DA328EB9480}" type="presOf" srcId="{5624D188-BB41-4787-88B0-CA4BB2ABD9E3}" destId="{5F212B16-EE94-40AE-8022-C13007E0744E}" srcOrd="0" destOrd="0" presId="urn:microsoft.com/office/officeart/2005/8/layout/radial1"/>
    <dgm:cxn modelId="{615AD016-1509-4307-A7F3-A988140251B5}" srcId="{C5E5680B-59E5-4FF6-8295-2C35CF721C78}" destId="{0C0E2EDF-2EB4-46AB-B665-ABF367BF78E0}" srcOrd="8" destOrd="0" parTransId="{E2FBA539-EA8E-45DB-A573-F4F4BA63AE8C}" sibTransId="{C5A7E006-C878-4F28-A430-BAD180D5D536}"/>
    <dgm:cxn modelId="{31B8DD12-476E-45DA-8DA6-9009AAAFC6A1}" srcId="{C5E5680B-59E5-4FF6-8295-2C35CF721C78}" destId="{BD946BCD-B9DF-4616-BA2C-E11F6EFAF333}" srcOrd="5" destOrd="0" parTransId="{2E3FBB50-2411-4FDF-87A4-0EA6E08379FB}" sibTransId="{56DF6D3E-7366-4B41-89C1-F9328D84A938}"/>
    <dgm:cxn modelId="{48289063-CAFA-4B25-B09B-A4C500D23125}" srcId="{C5E5680B-59E5-4FF6-8295-2C35CF721C78}" destId="{28482681-8133-4774-B47F-BB104C3A703B}" srcOrd="3" destOrd="0" parTransId="{E7625B1F-7EBA-4DD8-804C-359159F0C72C}" sibTransId="{93335990-54B6-458C-9895-0529844C026A}"/>
    <dgm:cxn modelId="{78FF9625-CC94-42EA-8DAC-EF2A676E7503}" type="presOf" srcId="{2E3FBB50-2411-4FDF-87A4-0EA6E08379FB}" destId="{3AB447B2-2BDF-4AF5-9314-176F24533B7F}" srcOrd="1" destOrd="0" presId="urn:microsoft.com/office/officeart/2005/8/layout/radial1"/>
    <dgm:cxn modelId="{B27D9B4F-B5AD-4A0F-BBDD-1204FF82ED5D}" srcId="{801F108D-0CF8-4782-A738-0B5FAD9EFC24}" destId="{C5E5680B-59E5-4FF6-8295-2C35CF721C78}" srcOrd="0" destOrd="0" parTransId="{3AD43207-45BC-47CB-AB91-0D0DD0A6AE87}" sibTransId="{AF4F061E-510A-4F57-9459-1387C3EF2E8C}"/>
    <dgm:cxn modelId="{20A7065C-CB0D-4AAE-BF54-8174E2A4A37B}" type="presOf" srcId="{057DE961-D54A-4433-9069-A588C57FAB1F}" destId="{F56AE0EE-3D4D-4695-9083-E25D7B8C1753}" srcOrd="0" destOrd="0" presId="urn:microsoft.com/office/officeart/2005/8/layout/radial1"/>
    <dgm:cxn modelId="{34FA9BC5-EBE1-4CEA-984A-27812E9CE7AE}" type="presOf" srcId="{E9FC1ACD-6461-4788-BC4F-C16639FFAEFC}" destId="{ACC0B763-AF94-40F2-9F2A-A6CA7B506296}" srcOrd="1" destOrd="0" presId="urn:microsoft.com/office/officeart/2005/8/layout/radial1"/>
    <dgm:cxn modelId="{527F9C61-BFAD-401F-8F87-AD5A42F3C192}" type="presOf" srcId="{E2FBA539-EA8E-45DB-A573-F4F4BA63AE8C}" destId="{DB8B36D5-66C6-4843-8862-B684CC9F1778}" srcOrd="0" destOrd="0" presId="urn:microsoft.com/office/officeart/2005/8/layout/radial1"/>
    <dgm:cxn modelId="{5C20D756-B8D4-42AE-AD78-70EB0FBE8AEB}" srcId="{C5E5680B-59E5-4FF6-8295-2C35CF721C78}" destId="{F4BA93D6-96C5-46B1-B331-D8C32B6B840C}" srcOrd="4" destOrd="0" parTransId="{812F5C55-220E-4C61-AE7D-604FF9731F82}" sibTransId="{12AEED41-51A0-42EA-B428-AFB19ECD7502}"/>
    <dgm:cxn modelId="{9C41F68B-DF51-4A00-A3F8-1268AA01F49C}" type="presOf" srcId="{C5D956C0-2BEE-414A-8472-70E47193ECC7}" destId="{0AEE3D92-BE41-4CF4-9908-1CB55AFE9A7A}" srcOrd="0" destOrd="0" presId="urn:microsoft.com/office/officeart/2005/8/layout/radial1"/>
    <dgm:cxn modelId="{940FFA27-1390-4973-9A2E-4A7FEC7003F3}" type="presOf" srcId="{E2FBA539-EA8E-45DB-A573-F4F4BA63AE8C}" destId="{C83FE2C5-6D70-474B-9CD7-3FA0565A8D78}" srcOrd="1" destOrd="0" presId="urn:microsoft.com/office/officeart/2005/8/layout/radial1"/>
    <dgm:cxn modelId="{4DE3FCBE-94C9-4660-8B66-09C98F7BAA31}" srcId="{C5E5680B-59E5-4FF6-8295-2C35CF721C78}" destId="{FE33C918-FCF6-437C-ADC8-63CB9BDD2714}" srcOrd="6" destOrd="0" parTransId="{8092FD44-C5AD-4BE0-84DE-15B89842AC4C}" sibTransId="{A1489DB1-3009-41B0-B7FF-9A8800E72A25}"/>
    <dgm:cxn modelId="{8D1CD7B7-74AA-4543-B7D5-225050FB17E4}" type="presOf" srcId="{E7625B1F-7EBA-4DD8-804C-359159F0C72C}" destId="{22AF2904-3992-436F-93E3-1E8E1F666D50}" srcOrd="0" destOrd="0" presId="urn:microsoft.com/office/officeart/2005/8/layout/radial1"/>
    <dgm:cxn modelId="{24675246-BACB-481E-952F-38753209EF5E}" type="presOf" srcId="{801F108D-0CF8-4782-A738-0B5FAD9EFC24}" destId="{32E3B953-A07A-44D6-A739-363B8711EA0F}" srcOrd="0" destOrd="0" presId="urn:microsoft.com/office/officeart/2005/8/layout/radial1"/>
    <dgm:cxn modelId="{3621C43B-FAFE-41A8-A94E-934E80C607FA}" type="presOf" srcId="{057DE961-D54A-4433-9069-A588C57FAB1F}" destId="{12C8071C-3E44-408C-B757-7E8524A2FCC1}" srcOrd="1" destOrd="0" presId="urn:microsoft.com/office/officeart/2005/8/layout/radial1"/>
    <dgm:cxn modelId="{140630BC-F69A-41FB-ADC6-5FE8F9E36F5C}" type="presOf" srcId="{812F5C55-220E-4C61-AE7D-604FF9731F82}" destId="{B3A9B8AD-76A8-4FF6-911C-29DC5FC98F21}" srcOrd="0" destOrd="0" presId="urn:microsoft.com/office/officeart/2005/8/layout/radial1"/>
    <dgm:cxn modelId="{58BC9ABB-BE18-492F-B04A-A04ABC5BE1E6}" type="presOf" srcId="{8092FD44-C5AD-4BE0-84DE-15B89842AC4C}" destId="{FBBA11E3-229D-4441-9AD0-9E8CE0CE1656}" srcOrd="0" destOrd="0" presId="urn:microsoft.com/office/officeart/2005/8/layout/radial1"/>
    <dgm:cxn modelId="{C7CEE70F-8F43-4BFF-9CF5-0CDD2CC9E702}" type="presOf" srcId="{E7DDE3A6-4C5E-4BEB-804C-5643F005E8A5}" destId="{06D6341D-3795-4563-AA5C-867DA766011A}" srcOrd="0" destOrd="0" presId="urn:microsoft.com/office/officeart/2005/8/layout/radial1"/>
    <dgm:cxn modelId="{CE519656-C57F-4C10-8334-81243F3B0125}" type="presOf" srcId="{E7625B1F-7EBA-4DD8-804C-359159F0C72C}" destId="{4DB46B6A-1424-45D4-A33B-873C052F476F}" srcOrd="1" destOrd="0" presId="urn:microsoft.com/office/officeart/2005/8/layout/radial1"/>
    <dgm:cxn modelId="{00CB155D-8FD6-4617-A069-747C94797110}" type="presOf" srcId="{28482681-8133-4774-B47F-BB104C3A703B}" destId="{0354536B-44F7-4254-AF3D-CFD957DBBA86}" srcOrd="0" destOrd="0" presId="urn:microsoft.com/office/officeart/2005/8/layout/radial1"/>
    <dgm:cxn modelId="{A39AE3C1-081B-41B5-BB2F-1A5EB96C75FC}" type="presOf" srcId="{5624D188-BB41-4787-88B0-CA4BB2ABD9E3}" destId="{105C46CF-0324-4839-B2A8-C4DA38E50124}" srcOrd="1" destOrd="0" presId="urn:microsoft.com/office/officeart/2005/8/layout/radial1"/>
    <dgm:cxn modelId="{7E3E7993-A701-45CC-9D16-A3FCA15EBAD6}" type="presOf" srcId="{2E3FBB50-2411-4FDF-87A4-0EA6E08379FB}" destId="{ED4A73EA-C95E-49F7-A783-78A82CA7FA05}" srcOrd="0" destOrd="0" presId="urn:microsoft.com/office/officeart/2005/8/layout/radial1"/>
    <dgm:cxn modelId="{BB2170D3-1402-4DD1-9496-929DA5F52D11}" type="presOf" srcId="{812F5C55-220E-4C61-AE7D-604FF9731F82}" destId="{750E443D-DA94-4A4F-9BD3-0629D8E871E4}" srcOrd="1" destOrd="0" presId="urn:microsoft.com/office/officeart/2005/8/layout/radial1"/>
    <dgm:cxn modelId="{C84ABCCA-7977-49C5-B49F-7D5DF767AF4D}" srcId="{C5E5680B-59E5-4FF6-8295-2C35CF721C78}" destId="{74E936E0-B3E2-4295-A9E9-6601B615184C}" srcOrd="7" destOrd="0" parTransId="{057DE961-D54A-4433-9069-A588C57FAB1F}" sibTransId="{1BF5E895-52F1-4EAA-BDEE-348303702277}"/>
    <dgm:cxn modelId="{1C72589D-CB0C-42A6-8DAC-8F56970136A1}" type="presOf" srcId="{EEC171B8-DE0E-4729-AFA4-9B115705F40F}" destId="{B66F95AF-405B-44FF-B248-26A76EF17B26}" srcOrd="0" destOrd="0" presId="urn:microsoft.com/office/officeart/2005/8/layout/radial1"/>
    <dgm:cxn modelId="{F42C8FDE-4F8C-462F-B8ED-ECAFC1A2C019}" type="presOf" srcId="{74E936E0-B3E2-4295-A9E9-6601B615184C}" destId="{C904985E-767A-4BD2-850A-C1A5C320BDC0}" srcOrd="0" destOrd="0" presId="urn:microsoft.com/office/officeart/2005/8/layout/radial1"/>
    <dgm:cxn modelId="{E98C57CF-1779-40A7-BE51-4F065C03B59B}" type="presOf" srcId="{FEFBB6B9-B09F-4FFB-9870-8567FEC4B5C4}" destId="{06AB6666-D0D9-4188-981E-C6CC065DA19F}" srcOrd="0" destOrd="0" presId="urn:microsoft.com/office/officeart/2005/8/layout/radial1"/>
    <dgm:cxn modelId="{78156767-FAD9-4BA2-8D08-5DAB450747B5}" type="presOf" srcId="{0C0E2EDF-2EB4-46AB-B665-ABF367BF78E0}" destId="{50B02FD5-2B88-4A38-ACDD-B3680D8465AE}" srcOrd="0" destOrd="0" presId="urn:microsoft.com/office/officeart/2005/8/layout/radial1"/>
    <dgm:cxn modelId="{145872B5-5B76-4B8C-8643-F43DAFD9B7B8}" type="presParOf" srcId="{32E3B953-A07A-44D6-A739-363B8711EA0F}" destId="{3C13B6FA-6C6B-4F32-82FD-7B4C526AB6C0}" srcOrd="0" destOrd="0" presId="urn:microsoft.com/office/officeart/2005/8/layout/radial1"/>
    <dgm:cxn modelId="{88BF0BB7-68C3-4B85-944B-C3DA72FAC99C}" type="presParOf" srcId="{32E3B953-A07A-44D6-A739-363B8711EA0F}" destId="{5F212B16-EE94-40AE-8022-C13007E0744E}" srcOrd="1" destOrd="0" presId="urn:microsoft.com/office/officeart/2005/8/layout/radial1"/>
    <dgm:cxn modelId="{BD0AE99B-0A9A-4768-9DAE-3994F3A89941}" type="presParOf" srcId="{5F212B16-EE94-40AE-8022-C13007E0744E}" destId="{105C46CF-0324-4839-B2A8-C4DA38E50124}" srcOrd="0" destOrd="0" presId="urn:microsoft.com/office/officeart/2005/8/layout/radial1"/>
    <dgm:cxn modelId="{579F87F0-5576-4255-BA6A-CDC7D65DCF55}" type="presParOf" srcId="{32E3B953-A07A-44D6-A739-363B8711EA0F}" destId="{0AEE3D92-BE41-4CF4-9908-1CB55AFE9A7A}" srcOrd="2" destOrd="0" presId="urn:microsoft.com/office/officeart/2005/8/layout/radial1"/>
    <dgm:cxn modelId="{AC904B42-76E7-4CF1-ACBB-60E34FFEB10E}" type="presParOf" srcId="{32E3B953-A07A-44D6-A739-363B8711EA0F}" destId="{06AB6666-D0D9-4188-981E-C6CC065DA19F}" srcOrd="3" destOrd="0" presId="urn:microsoft.com/office/officeart/2005/8/layout/radial1"/>
    <dgm:cxn modelId="{7A0576ED-24C1-4F70-9AD3-ECD76EAAE54F}" type="presParOf" srcId="{06AB6666-D0D9-4188-981E-C6CC065DA19F}" destId="{51DDFF1F-EFF8-446C-879E-0A78F8A16A2E}" srcOrd="0" destOrd="0" presId="urn:microsoft.com/office/officeart/2005/8/layout/radial1"/>
    <dgm:cxn modelId="{F6D20406-F9A2-4CDF-976F-0455812ED438}" type="presParOf" srcId="{32E3B953-A07A-44D6-A739-363B8711EA0F}" destId="{6B6AC5DE-E14F-4702-87AD-24223D96E772}" srcOrd="4" destOrd="0" presId="urn:microsoft.com/office/officeart/2005/8/layout/radial1"/>
    <dgm:cxn modelId="{29A58922-DE7A-4806-8764-55A58DCA1309}" type="presParOf" srcId="{32E3B953-A07A-44D6-A739-363B8711EA0F}" destId="{6E9A357B-3ECB-4BA0-9C90-66F164787321}" srcOrd="5" destOrd="0" presId="urn:microsoft.com/office/officeart/2005/8/layout/radial1"/>
    <dgm:cxn modelId="{9F2830C1-BC69-4129-8D59-19AAE92D320A}" type="presParOf" srcId="{6E9A357B-3ECB-4BA0-9C90-66F164787321}" destId="{ACC0B763-AF94-40F2-9F2A-A6CA7B506296}" srcOrd="0" destOrd="0" presId="urn:microsoft.com/office/officeart/2005/8/layout/radial1"/>
    <dgm:cxn modelId="{FCE6E61A-D353-4F51-B36E-8B38A22FB088}" type="presParOf" srcId="{32E3B953-A07A-44D6-A739-363B8711EA0F}" destId="{06D6341D-3795-4563-AA5C-867DA766011A}" srcOrd="6" destOrd="0" presId="urn:microsoft.com/office/officeart/2005/8/layout/radial1"/>
    <dgm:cxn modelId="{4E9A47AC-8F0B-49FD-932D-96B6066AD8C9}" type="presParOf" srcId="{32E3B953-A07A-44D6-A739-363B8711EA0F}" destId="{22AF2904-3992-436F-93E3-1E8E1F666D50}" srcOrd="7" destOrd="0" presId="urn:microsoft.com/office/officeart/2005/8/layout/radial1"/>
    <dgm:cxn modelId="{C9A89F84-DB10-400E-B9A7-76848FFA613A}" type="presParOf" srcId="{22AF2904-3992-436F-93E3-1E8E1F666D50}" destId="{4DB46B6A-1424-45D4-A33B-873C052F476F}" srcOrd="0" destOrd="0" presId="urn:microsoft.com/office/officeart/2005/8/layout/radial1"/>
    <dgm:cxn modelId="{91BC49D6-37BA-408F-B11A-1BC2A31D4D4F}" type="presParOf" srcId="{32E3B953-A07A-44D6-A739-363B8711EA0F}" destId="{0354536B-44F7-4254-AF3D-CFD957DBBA86}" srcOrd="8" destOrd="0" presId="urn:microsoft.com/office/officeart/2005/8/layout/radial1"/>
    <dgm:cxn modelId="{14D6E4AF-12AB-4312-97A8-0E28EF148923}" type="presParOf" srcId="{32E3B953-A07A-44D6-A739-363B8711EA0F}" destId="{B3A9B8AD-76A8-4FF6-911C-29DC5FC98F21}" srcOrd="9" destOrd="0" presId="urn:microsoft.com/office/officeart/2005/8/layout/radial1"/>
    <dgm:cxn modelId="{F56260A0-1A3B-4F1F-9FE5-034DA8746B3F}" type="presParOf" srcId="{B3A9B8AD-76A8-4FF6-911C-29DC5FC98F21}" destId="{750E443D-DA94-4A4F-9BD3-0629D8E871E4}" srcOrd="0" destOrd="0" presId="urn:microsoft.com/office/officeart/2005/8/layout/radial1"/>
    <dgm:cxn modelId="{DCFA7966-7444-4C2C-AA18-DDC2DD0E579F}" type="presParOf" srcId="{32E3B953-A07A-44D6-A739-363B8711EA0F}" destId="{8FBE1A82-C1B0-46F4-8A3B-9FCAE32D21D3}" srcOrd="10" destOrd="0" presId="urn:microsoft.com/office/officeart/2005/8/layout/radial1"/>
    <dgm:cxn modelId="{23C7AD67-6071-4A09-B824-456C62EF1A1D}" type="presParOf" srcId="{32E3B953-A07A-44D6-A739-363B8711EA0F}" destId="{ED4A73EA-C95E-49F7-A783-78A82CA7FA05}" srcOrd="11" destOrd="0" presId="urn:microsoft.com/office/officeart/2005/8/layout/radial1"/>
    <dgm:cxn modelId="{72324F2B-6079-48FD-BEA8-A3EB64E12E4C}" type="presParOf" srcId="{ED4A73EA-C95E-49F7-A783-78A82CA7FA05}" destId="{3AB447B2-2BDF-4AF5-9314-176F24533B7F}" srcOrd="0" destOrd="0" presId="urn:microsoft.com/office/officeart/2005/8/layout/radial1"/>
    <dgm:cxn modelId="{C69BBB77-07AB-457A-A275-B697E25EA5A9}" type="presParOf" srcId="{32E3B953-A07A-44D6-A739-363B8711EA0F}" destId="{BDCD0A03-4BB9-4E5D-9948-FD99F4DA19B6}" srcOrd="12" destOrd="0" presId="urn:microsoft.com/office/officeart/2005/8/layout/radial1"/>
    <dgm:cxn modelId="{FFD7FA6D-25FB-4990-83EC-F292565EA23A}" type="presParOf" srcId="{32E3B953-A07A-44D6-A739-363B8711EA0F}" destId="{FBBA11E3-229D-4441-9AD0-9E8CE0CE1656}" srcOrd="13" destOrd="0" presId="urn:microsoft.com/office/officeart/2005/8/layout/radial1"/>
    <dgm:cxn modelId="{3B508D5E-BC36-44E0-A130-6312038247E0}" type="presParOf" srcId="{FBBA11E3-229D-4441-9AD0-9E8CE0CE1656}" destId="{726424B9-F3CC-4798-84C5-0C4F4948B8B2}" srcOrd="0" destOrd="0" presId="urn:microsoft.com/office/officeart/2005/8/layout/radial1"/>
    <dgm:cxn modelId="{BA7696EE-CFFC-4200-A03B-CFD20D9A9244}" type="presParOf" srcId="{32E3B953-A07A-44D6-A739-363B8711EA0F}" destId="{BBB03539-7DB7-4ADD-881E-5035BDC25359}" srcOrd="14" destOrd="0" presId="urn:microsoft.com/office/officeart/2005/8/layout/radial1"/>
    <dgm:cxn modelId="{31B1BBEB-965F-4103-B3E1-4A9A90788788}" type="presParOf" srcId="{32E3B953-A07A-44D6-A739-363B8711EA0F}" destId="{F56AE0EE-3D4D-4695-9083-E25D7B8C1753}" srcOrd="15" destOrd="0" presId="urn:microsoft.com/office/officeart/2005/8/layout/radial1"/>
    <dgm:cxn modelId="{BC97D503-A6B4-42C8-860F-C7EC7E7DF008}" type="presParOf" srcId="{F56AE0EE-3D4D-4695-9083-E25D7B8C1753}" destId="{12C8071C-3E44-408C-B757-7E8524A2FCC1}" srcOrd="0" destOrd="0" presId="urn:microsoft.com/office/officeart/2005/8/layout/radial1"/>
    <dgm:cxn modelId="{583B3246-4B20-4CD0-8EB0-DACF7ED57538}" type="presParOf" srcId="{32E3B953-A07A-44D6-A739-363B8711EA0F}" destId="{C904985E-767A-4BD2-850A-C1A5C320BDC0}" srcOrd="16" destOrd="0" presId="urn:microsoft.com/office/officeart/2005/8/layout/radial1"/>
    <dgm:cxn modelId="{1C3AF60C-1223-4813-8DA1-DA84ABC9BD86}" type="presParOf" srcId="{32E3B953-A07A-44D6-A739-363B8711EA0F}" destId="{DB8B36D5-66C6-4843-8862-B684CC9F1778}" srcOrd="17" destOrd="0" presId="urn:microsoft.com/office/officeart/2005/8/layout/radial1"/>
    <dgm:cxn modelId="{1AA27BD8-5371-417A-87BC-725486FF7A09}" type="presParOf" srcId="{DB8B36D5-66C6-4843-8862-B684CC9F1778}" destId="{C83FE2C5-6D70-474B-9CD7-3FA0565A8D78}" srcOrd="0" destOrd="0" presId="urn:microsoft.com/office/officeart/2005/8/layout/radial1"/>
    <dgm:cxn modelId="{15A79C1A-C48E-4B20-89A7-A54E59099106}" type="presParOf" srcId="{32E3B953-A07A-44D6-A739-363B8711EA0F}" destId="{50B02FD5-2B88-4A38-ACDD-B3680D8465AE}" srcOrd="18" destOrd="0" presId="urn:microsoft.com/office/officeart/2005/8/layout/radial1"/>
    <dgm:cxn modelId="{32AE5A6D-340F-4120-A60F-E37BA7041D8D}" type="presParOf" srcId="{32E3B953-A07A-44D6-A739-363B8711EA0F}" destId="{B66F95AF-405B-44FF-B248-26A76EF17B26}" srcOrd="19" destOrd="0" presId="urn:microsoft.com/office/officeart/2005/8/layout/radial1"/>
    <dgm:cxn modelId="{0A0DC539-64FF-4E7D-8DC6-577D19F4A97E}" type="presParOf" srcId="{B66F95AF-405B-44FF-B248-26A76EF17B26}" destId="{EC5FAC9F-5645-4139-8B6F-DF15D2F7AAE1}" srcOrd="0" destOrd="0" presId="urn:microsoft.com/office/officeart/2005/8/layout/radial1"/>
    <dgm:cxn modelId="{DA2919D9-33B5-415E-B622-614273163015}" type="presParOf" srcId="{32E3B953-A07A-44D6-A739-363B8711EA0F}" destId="{03683889-6A2B-45EB-8D3D-9F576F2CF07B}" srcOrd="2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3B6FA-6C6B-4F32-82FD-7B4C526AB6C0}">
      <dsp:nvSpPr>
        <dsp:cNvPr id="0" name=""/>
        <dsp:cNvSpPr/>
      </dsp:nvSpPr>
      <dsp:spPr>
        <a:xfrm>
          <a:off x="6467195" y="2771495"/>
          <a:ext cx="1315008" cy="13150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smtClean="0">
              <a:ln>
                <a:noFill/>
              </a:ln>
              <a:solidFill>
                <a:schemeClr val="tx1"/>
              </a:solidFill>
              <a:effectLst/>
              <a:latin typeface="Arial" pitchFamily="34" charset="0"/>
              <a:cs typeface="Arial" pitchFamily="34" charset="0"/>
            </a:rPr>
            <a:t>Modern Warfare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smtClean="0">
              <a:ln>
                <a:noFill/>
              </a:ln>
              <a:solidFill>
                <a:schemeClr val="tx1"/>
              </a:solidFill>
              <a:effectLst/>
              <a:latin typeface="Arial" pitchFamily="34" charset="0"/>
              <a:cs typeface="Arial" pitchFamily="34" charset="0"/>
            </a:rPr>
            <a:t> of WWII</a:t>
          </a:r>
        </a:p>
      </dsp:txBody>
      <dsp:txXfrm>
        <a:off x="6659773" y="2964073"/>
        <a:ext cx="929852" cy="929852"/>
      </dsp:txXfrm>
    </dsp:sp>
    <dsp:sp modelId="{5F212B16-EE94-40AE-8022-C13007E0744E}">
      <dsp:nvSpPr>
        <dsp:cNvPr id="0" name=""/>
        <dsp:cNvSpPr/>
      </dsp:nvSpPr>
      <dsp:spPr>
        <a:xfrm rot="16200000">
          <a:off x="6398482" y="2036972"/>
          <a:ext cx="1452435" cy="16611"/>
        </a:xfrm>
        <a:custGeom>
          <a:avLst/>
          <a:gdLst/>
          <a:ahLst/>
          <a:cxnLst/>
          <a:rect l="0" t="0" r="0" b="0"/>
          <a:pathLst>
            <a:path>
              <a:moveTo>
                <a:pt x="0" y="8305"/>
              </a:moveTo>
              <a:lnTo>
                <a:pt x="1452435" y="830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088389" y="2008967"/>
        <a:ext cx="72621" cy="72621"/>
      </dsp:txXfrm>
    </dsp:sp>
    <dsp:sp modelId="{0AEE3D92-BE41-4CF4-9908-1CB55AFE9A7A}">
      <dsp:nvSpPr>
        <dsp:cNvPr id="0" name=""/>
        <dsp:cNvSpPr/>
      </dsp:nvSpPr>
      <dsp:spPr>
        <a:xfrm>
          <a:off x="6467195" y="4051"/>
          <a:ext cx="1315008" cy="13150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latin typeface="Arial" pitchFamily="34" charset="0"/>
              <a:cs typeface="Arial" pitchFamily="34" charset="0"/>
            </a:rPr>
            <a:t>Machine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latin typeface="Arial" pitchFamily="34" charset="0"/>
              <a:cs typeface="Arial" pitchFamily="34" charset="0"/>
            </a:rPr>
            <a:t> Guns</a:t>
          </a:r>
        </a:p>
      </dsp:txBody>
      <dsp:txXfrm>
        <a:off x="6659773" y="196629"/>
        <a:ext cx="929852" cy="929852"/>
      </dsp:txXfrm>
    </dsp:sp>
    <dsp:sp modelId="{06AB6666-D0D9-4188-981E-C6CC065DA19F}">
      <dsp:nvSpPr>
        <dsp:cNvPr id="0" name=""/>
        <dsp:cNvSpPr/>
      </dsp:nvSpPr>
      <dsp:spPr>
        <a:xfrm rot="18360000">
          <a:off x="7211813" y="2301239"/>
          <a:ext cx="1452435" cy="16611"/>
        </a:xfrm>
        <a:custGeom>
          <a:avLst/>
          <a:gdLst/>
          <a:ahLst/>
          <a:cxnLst/>
          <a:rect l="0" t="0" r="0" b="0"/>
          <a:pathLst>
            <a:path>
              <a:moveTo>
                <a:pt x="0" y="8305"/>
              </a:moveTo>
              <a:lnTo>
                <a:pt x="1452435" y="830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901720" y="2273234"/>
        <a:ext cx="72621" cy="72621"/>
      </dsp:txXfrm>
    </dsp:sp>
    <dsp:sp modelId="{6B6AC5DE-E14F-4702-87AD-24223D96E772}">
      <dsp:nvSpPr>
        <dsp:cNvPr id="0" name=""/>
        <dsp:cNvSpPr/>
      </dsp:nvSpPr>
      <dsp:spPr>
        <a:xfrm>
          <a:off x="8093858" y="532586"/>
          <a:ext cx="1315008" cy="13150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latin typeface="Arial" pitchFamily="34" charset="0"/>
              <a:cs typeface="Arial" pitchFamily="34" charset="0"/>
            </a:rPr>
            <a:t>Improved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latin typeface="Arial" pitchFamily="34" charset="0"/>
              <a:cs typeface="Arial" pitchFamily="34" charset="0"/>
            </a:rPr>
            <a:t> Submarines</a:t>
          </a:r>
        </a:p>
      </dsp:txBody>
      <dsp:txXfrm>
        <a:off x="8286436" y="725164"/>
        <a:ext cx="929852" cy="929852"/>
      </dsp:txXfrm>
    </dsp:sp>
    <dsp:sp modelId="{6E9A357B-3ECB-4BA0-9C90-66F164787321}">
      <dsp:nvSpPr>
        <dsp:cNvPr id="0" name=""/>
        <dsp:cNvSpPr/>
      </dsp:nvSpPr>
      <dsp:spPr>
        <a:xfrm rot="20520000">
          <a:off x="7714479" y="2993100"/>
          <a:ext cx="1452435" cy="16611"/>
        </a:xfrm>
        <a:custGeom>
          <a:avLst/>
          <a:gdLst/>
          <a:ahLst/>
          <a:cxnLst/>
          <a:rect l="0" t="0" r="0" b="0"/>
          <a:pathLst>
            <a:path>
              <a:moveTo>
                <a:pt x="0" y="8305"/>
              </a:moveTo>
              <a:lnTo>
                <a:pt x="1452435" y="830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404386" y="2965095"/>
        <a:ext cx="72621" cy="72621"/>
      </dsp:txXfrm>
    </dsp:sp>
    <dsp:sp modelId="{06D6341D-3795-4563-AA5C-867DA766011A}">
      <dsp:nvSpPr>
        <dsp:cNvPr id="0" name=""/>
        <dsp:cNvSpPr/>
      </dsp:nvSpPr>
      <dsp:spPr>
        <a:xfrm>
          <a:off x="9099191" y="1916308"/>
          <a:ext cx="1315008" cy="13150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latin typeface="Arial" pitchFamily="34" charset="0"/>
              <a:cs typeface="Arial" pitchFamily="34" charset="0"/>
            </a:rPr>
            <a:t>Sonar to Detect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latin typeface="Arial" pitchFamily="34" charset="0"/>
              <a:cs typeface="Arial" pitchFamily="34" charset="0"/>
            </a:rPr>
            <a:t>Submarines</a:t>
          </a:r>
        </a:p>
      </dsp:txBody>
      <dsp:txXfrm>
        <a:off x="9291769" y="2108886"/>
        <a:ext cx="929852" cy="929852"/>
      </dsp:txXfrm>
    </dsp:sp>
    <dsp:sp modelId="{22AF2904-3992-436F-93E3-1E8E1F666D50}">
      <dsp:nvSpPr>
        <dsp:cNvPr id="0" name=""/>
        <dsp:cNvSpPr/>
      </dsp:nvSpPr>
      <dsp:spPr>
        <a:xfrm rot="1080000">
          <a:off x="7714479" y="3848287"/>
          <a:ext cx="1452435" cy="16611"/>
        </a:xfrm>
        <a:custGeom>
          <a:avLst/>
          <a:gdLst/>
          <a:ahLst/>
          <a:cxnLst/>
          <a:rect l="0" t="0" r="0" b="0"/>
          <a:pathLst>
            <a:path>
              <a:moveTo>
                <a:pt x="0" y="8305"/>
              </a:moveTo>
              <a:lnTo>
                <a:pt x="1452435" y="830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404386" y="3820282"/>
        <a:ext cx="72621" cy="72621"/>
      </dsp:txXfrm>
    </dsp:sp>
    <dsp:sp modelId="{0354536B-44F7-4254-AF3D-CFD957DBBA86}">
      <dsp:nvSpPr>
        <dsp:cNvPr id="0" name=""/>
        <dsp:cNvSpPr/>
      </dsp:nvSpPr>
      <dsp:spPr>
        <a:xfrm>
          <a:off x="9099191" y="3626683"/>
          <a:ext cx="1315008" cy="13150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latin typeface="Arial" pitchFamily="34" charset="0"/>
              <a:cs typeface="Arial" pitchFamily="34" charset="0"/>
            </a:rPr>
            <a:t>Improved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latin typeface="Arial" pitchFamily="34" charset="0"/>
              <a:cs typeface="Arial" pitchFamily="34" charset="0"/>
            </a:rPr>
            <a:t>Airplanes</a:t>
          </a:r>
        </a:p>
      </dsp:txBody>
      <dsp:txXfrm>
        <a:off x="9291769" y="3819261"/>
        <a:ext cx="929852" cy="929852"/>
      </dsp:txXfrm>
    </dsp:sp>
    <dsp:sp modelId="{B3A9B8AD-76A8-4FF6-911C-29DC5FC98F21}">
      <dsp:nvSpPr>
        <dsp:cNvPr id="0" name=""/>
        <dsp:cNvSpPr/>
      </dsp:nvSpPr>
      <dsp:spPr>
        <a:xfrm rot="3240000">
          <a:off x="7211813" y="4540148"/>
          <a:ext cx="1452435" cy="16611"/>
        </a:xfrm>
        <a:custGeom>
          <a:avLst/>
          <a:gdLst/>
          <a:ahLst/>
          <a:cxnLst/>
          <a:rect l="0" t="0" r="0" b="0"/>
          <a:pathLst>
            <a:path>
              <a:moveTo>
                <a:pt x="0" y="8305"/>
              </a:moveTo>
              <a:lnTo>
                <a:pt x="1452435" y="830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901720" y="4512143"/>
        <a:ext cx="72621" cy="72621"/>
      </dsp:txXfrm>
    </dsp:sp>
    <dsp:sp modelId="{8FBE1A82-C1B0-46F4-8A3B-9FCAE32D21D3}">
      <dsp:nvSpPr>
        <dsp:cNvPr id="0" name=""/>
        <dsp:cNvSpPr/>
      </dsp:nvSpPr>
      <dsp:spPr>
        <a:xfrm>
          <a:off x="8093858" y="5010405"/>
          <a:ext cx="1315008" cy="13150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latin typeface="Arial" pitchFamily="34" charset="0"/>
              <a:cs typeface="Arial" pitchFamily="34" charset="0"/>
            </a:rPr>
            <a:t>Aircraft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latin typeface="Arial" pitchFamily="34" charset="0"/>
              <a:cs typeface="Arial" pitchFamily="34" charset="0"/>
            </a:rPr>
            <a:t> Carriers</a:t>
          </a:r>
        </a:p>
      </dsp:txBody>
      <dsp:txXfrm>
        <a:off x="8286436" y="5202983"/>
        <a:ext cx="929852" cy="929852"/>
      </dsp:txXfrm>
    </dsp:sp>
    <dsp:sp modelId="{ED4A73EA-C95E-49F7-A783-78A82CA7FA05}">
      <dsp:nvSpPr>
        <dsp:cNvPr id="0" name=""/>
        <dsp:cNvSpPr/>
      </dsp:nvSpPr>
      <dsp:spPr>
        <a:xfrm rot="5400000">
          <a:off x="6398482" y="4804416"/>
          <a:ext cx="1452435" cy="16611"/>
        </a:xfrm>
        <a:custGeom>
          <a:avLst/>
          <a:gdLst/>
          <a:ahLst/>
          <a:cxnLst/>
          <a:rect l="0" t="0" r="0" b="0"/>
          <a:pathLst>
            <a:path>
              <a:moveTo>
                <a:pt x="0" y="8305"/>
              </a:moveTo>
              <a:lnTo>
                <a:pt x="1452435" y="830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088389" y="4776411"/>
        <a:ext cx="72621" cy="72621"/>
      </dsp:txXfrm>
    </dsp:sp>
    <dsp:sp modelId="{BDCD0A03-4BB9-4E5D-9948-FD99F4DA19B6}">
      <dsp:nvSpPr>
        <dsp:cNvPr id="0" name=""/>
        <dsp:cNvSpPr/>
      </dsp:nvSpPr>
      <dsp:spPr>
        <a:xfrm>
          <a:off x="6467195" y="5538939"/>
          <a:ext cx="1315008" cy="13150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latin typeface="Arial" pitchFamily="34" charset="0"/>
              <a:cs typeface="Arial" pitchFamily="34" charset="0"/>
            </a:rPr>
            <a:t>Radar 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latin typeface="Arial" pitchFamily="34" charset="0"/>
              <a:cs typeface="Arial" pitchFamily="34" charset="0"/>
            </a:rPr>
            <a:t>Detect Airplanes</a:t>
          </a:r>
        </a:p>
      </dsp:txBody>
      <dsp:txXfrm>
        <a:off x="6659773" y="5731517"/>
        <a:ext cx="929852" cy="929852"/>
      </dsp:txXfrm>
    </dsp:sp>
    <dsp:sp modelId="{FBBA11E3-229D-4441-9AD0-9E8CE0CE1656}">
      <dsp:nvSpPr>
        <dsp:cNvPr id="0" name=""/>
        <dsp:cNvSpPr/>
      </dsp:nvSpPr>
      <dsp:spPr>
        <a:xfrm rot="7560000">
          <a:off x="5585150" y="4540148"/>
          <a:ext cx="1452435" cy="16611"/>
        </a:xfrm>
        <a:custGeom>
          <a:avLst/>
          <a:gdLst/>
          <a:ahLst/>
          <a:cxnLst/>
          <a:rect l="0" t="0" r="0" b="0"/>
          <a:pathLst>
            <a:path>
              <a:moveTo>
                <a:pt x="0" y="8305"/>
              </a:moveTo>
              <a:lnTo>
                <a:pt x="1452435" y="830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275057" y="4512143"/>
        <a:ext cx="72621" cy="72621"/>
      </dsp:txXfrm>
    </dsp:sp>
    <dsp:sp modelId="{BBB03539-7DB7-4ADD-881E-5035BDC25359}">
      <dsp:nvSpPr>
        <dsp:cNvPr id="0" name=""/>
        <dsp:cNvSpPr/>
      </dsp:nvSpPr>
      <dsp:spPr>
        <a:xfrm>
          <a:off x="4840533" y="5010405"/>
          <a:ext cx="1315008" cy="13150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latin typeface="Arial" pitchFamily="34" charset="0"/>
              <a:cs typeface="Arial" pitchFamily="34" charset="0"/>
            </a:rPr>
            <a:t>Aircraft Carriers</a:t>
          </a:r>
        </a:p>
      </dsp:txBody>
      <dsp:txXfrm>
        <a:off x="5033111" y="5202983"/>
        <a:ext cx="929852" cy="929852"/>
      </dsp:txXfrm>
    </dsp:sp>
    <dsp:sp modelId="{F56AE0EE-3D4D-4695-9083-E25D7B8C1753}">
      <dsp:nvSpPr>
        <dsp:cNvPr id="0" name=""/>
        <dsp:cNvSpPr/>
      </dsp:nvSpPr>
      <dsp:spPr>
        <a:xfrm rot="9720000">
          <a:off x="5082484" y="3848287"/>
          <a:ext cx="1452435" cy="16611"/>
        </a:xfrm>
        <a:custGeom>
          <a:avLst/>
          <a:gdLst/>
          <a:ahLst/>
          <a:cxnLst/>
          <a:rect l="0" t="0" r="0" b="0"/>
          <a:pathLst>
            <a:path>
              <a:moveTo>
                <a:pt x="0" y="8305"/>
              </a:moveTo>
              <a:lnTo>
                <a:pt x="1452435" y="830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772391" y="3820282"/>
        <a:ext cx="72621" cy="72621"/>
      </dsp:txXfrm>
    </dsp:sp>
    <dsp:sp modelId="{C904985E-767A-4BD2-850A-C1A5C320BDC0}">
      <dsp:nvSpPr>
        <dsp:cNvPr id="0" name=""/>
        <dsp:cNvSpPr/>
      </dsp:nvSpPr>
      <dsp:spPr>
        <a:xfrm>
          <a:off x="3835200" y="3626683"/>
          <a:ext cx="1315008" cy="13150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latin typeface="Arial" pitchFamily="34" charset="0"/>
              <a:cs typeface="Arial" pitchFamily="34" charset="0"/>
            </a:rPr>
            <a:t>Deadlier Bombs</a:t>
          </a:r>
        </a:p>
      </dsp:txBody>
      <dsp:txXfrm>
        <a:off x="4027778" y="3819261"/>
        <a:ext cx="929852" cy="929852"/>
      </dsp:txXfrm>
    </dsp:sp>
    <dsp:sp modelId="{DB8B36D5-66C6-4843-8862-B684CC9F1778}">
      <dsp:nvSpPr>
        <dsp:cNvPr id="0" name=""/>
        <dsp:cNvSpPr/>
      </dsp:nvSpPr>
      <dsp:spPr>
        <a:xfrm rot="11880000">
          <a:off x="5082484" y="2993100"/>
          <a:ext cx="1452435" cy="16611"/>
        </a:xfrm>
        <a:custGeom>
          <a:avLst/>
          <a:gdLst/>
          <a:ahLst/>
          <a:cxnLst/>
          <a:rect l="0" t="0" r="0" b="0"/>
          <a:pathLst>
            <a:path>
              <a:moveTo>
                <a:pt x="0" y="8305"/>
              </a:moveTo>
              <a:lnTo>
                <a:pt x="1452435" y="830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772391" y="2965095"/>
        <a:ext cx="72621" cy="72621"/>
      </dsp:txXfrm>
    </dsp:sp>
    <dsp:sp modelId="{50B02FD5-2B88-4A38-ACDD-B3680D8465AE}">
      <dsp:nvSpPr>
        <dsp:cNvPr id="0" name=""/>
        <dsp:cNvSpPr/>
      </dsp:nvSpPr>
      <dsp:spPr>
        <a:xfrm>
          <a:off x="3835200" y="1916308"/>
          <a:ext cx="1315008" cy="13150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latin typeface="Arial" pitchFamily="34" charset="0"/>
              <a:cs typeface="Arial" pitchFamily="34" charset="0"/>
            </a:rPr>
            <a:t>Fast-Moving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latin typeface="Arial" pitchFamily="34" charset="0"/>
              <a:cs typeface="Arial" pitchFamily="34" charset="0"/>
            </a:rPr>
            <a:t> Armored Tanks</a:t>
          </a:r>
        </a:p>
      </dsp:txBody>
      <dsp:txXfrm>
        <a:off x="4027778" y="2108886"/>
        <a:ext cx="929852" cy="929852"/>
      </dsp:txXfrm>
    </dsp:sp>
    <dsp:sp modelId="{B66F95AF-405B-44FF-B248-26A76EF17B26}">
      <dsp:nvSpPr>
        <dsp:cNvPr id="0" name=""/>
        <dsp:cNvSpPr/>
      </dsp:nvSpPr>
      <dsp:spPr>
        <a:xfrm rot="14040000">
          <a:off x="5585150" y="2301239"/>
          <a:ext cx="1452435" cy="16611"/>
        </a:xfrm>
        <a:custGeom>
          <a:avLst/>
          <a:gdLst/>
          <a:ahLst/>
          <a:cxnLst/>
          <a:rect l="0" t="0" r="0" b="0"/>
          <a:pathLst>
            <a:path>
              <a:moveTo>
                <a:pt x="0" y="8305"/>
              </a:moveTo>
              <a:lnTo>
                <a:pt x="1452435" y="830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275057" y="2273234"/>
        <a:ext cx="72621" cy="72621"/>
      </dsp:txXfrm>
    </dsp:sp>
    <dsp:sp modelId="{03683889-6A2B-45EB-8D3D-9F576F2CF07B}">
      <dsp:nvSpPr>
        <dsp:cNvPr id="0" name=""/>
        <dsp:cNvSpPr/>
      </dsp:nvSpPr>
      <dsp:spPr>
        <a:xfrm>
          <a:off x="4840533" y="532586"/>
          <a:ext cx="1315008" cy="131500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latin typeface="Arial" pitchFamily="34" charset="0"/>
              <a:cs typeface="Arial" pitchFamily="34" charset="0"/>
            </a:rPr>
            <a:t>Walkie-talkies</a:t>
          </a:r>
        </a:p>
      </dsp:txBody>
      <dsp:txXfrm>
        <a:off x="5033111" y="725164"/>
        <a:ext cx="929852" cy="92985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67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0481E3F-52EF-4828-8CDF-6B2539DA2831}" type="slidenum">
              <a:rPr lang="en-US"/>
              <a:pPr/>
              <a:t>‹#›</a:t>
            </a:fld>
            <a:endParaRPr lang="en-US"/>
          </a:p>
        </p:txBody>
      </p:sp>
    </p:spTree>
    <p:extLst>
      <p:ext uri="{BB962C8B-B14F-4D97-AF65-F5344CB8AC3E}">
        <p14:creationId xmlns:p14="http://schemas.microsoft.com/office/powerpoint/2010/main" val="10172502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p:nvSpPr>
        <p:spPr>
          <a:xfrm>
            <a:off x="1828800" y="3159125"/>
            <a:ext cx="457200" cy="1035050"/>
          </a:xfrm>
          <a:prstGeom prst="rect">
            <a:avLst/>
          </a:prstGeom>
          <a:noFill/>
        </p:spPr>
        <p:txBody>
          <a:bodyPr lIns="0" tIns="9144" rIns="0" bIns="9144" anchor="ctr">
            <a:spAutoFit/>
          </a:bodyPr>
          <a:lstStyle/>
          <a:p>
            <a:pPr>
              <a:defRPr/>
            </a:pPr>
            <a:r>
              <a:rPr lang="en-US" sz="6600" dirty="0">
                <a:effectLst>
                  <a:outerShdw blurRad="38100" dist="38100" dir="2700000" algn="tl">
                    <a:srgbClr val="000000">
                      <a:alpha val="43137"/>
                    </a:srgbClr>
                  </a:outerShdw>
                </a:effectLst>
                <a:latin typeface="+mn-lt"/>
                <a:cs typeface="Arial" charset="0"/>
              </a:rPr>
              <a:t>{</a:t>
            </a:r>
          </a:p>
        </p:txBody>
      </p:sp>
      <p:sp>
        <p:nvSpPr>
          <p:cNvPr id="5" name="Rectangle 9"/>
          <p:cNvSpPr>
            <a:spLocks noChangeArrowheads="1"/>
          </p:cNvSpPr>
          <p:nvPr userDrawn="1"/>
        </p:nvSpPr>
        <p:spPr bwMode="auto">
          <a:xfrm>
            <a:off x="1828800" y="6629400"/>
            <a:ext cx="53228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900"/>
              <a:t>Copyright © 2007 The McGraw-Hill Companies Inc. Permission Required for Reproduction or Display.</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14"/>
          <p:cNvSpPr>
            <a:spLocks noGrp="1"/>
          </p:cNvSpPr>
          <p:nvPr>
            <p:ph type="dt" sz="half" idx="10"/>
          </p:nvPr>
        </p:nvSpPr>
        <p:spPr/>
        <p:txBody>
          <a:bodyPr/>
          <a:lstStyle>
            <a:lvl1pPr>
              <a:defRPr/>
            </a:lvl1pPr>
          </a:lstStyle>
          <a:p>
            <a:endParaRPr lang="en-US" altLang="en-US"/>
          </a:p>
        </p:txBody>
      </p:sp>
      <p:sp>
        <p:nvSpPr>
          <p:cNvPr id="7" name="Slide Number Placeholder 15"/>
          <p:cNvSpPr>
            <a:spLocks noGrp="1"/>
          </p:cNvSpPr>
          <p:nvPr>
            <p:ph type="sldNum" sz="quarter" idx="11"/>
          </p:nvPr>
        </p:nvSpPr>
        <p:spPr/>
        <p:txBody>
          <a:bodyPr/>
          <a:lstStyle>
            <a:lvl1pPr>
              <a:defRPr/>
            </a:lvl1pPr>
          </a:lstStyle>
          <a:p>
            <a:fld id="{65AC3328-F7B2-4242-B5A6-EB11AAC11FB3}" type="slidenum">
              <a:rPr lang="en-US" altLang="en-US"/>
              <a:pPr/>
              <a:t>‹#›</a:t>
            </a:fld>
            <a:endParaRPr lang="en-US" altLang="en-US"/>
          </a:p>
        </p:txBody>
      </p:sp>
      <p:sp>
        <p:nvSpPr>
          <p:cNvPr id="8" name="Footer Placeholder 1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438300229"/>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8CCC9E6-AAFB-45CB-91F9-89CE112F3134}" type="slidenum">
              <a:rPr lang="en-US" altLang="en-US"/>
              <a:pPr/>
              <a:t>‹#›</a:t>
            </a:fld>
            <a:endParaRPr lang="en-US" altLang="en-US"/>
          </a:p>
        </p:txBody>
      </p:sp>
    </p:spTree>
    <p:extLst>
      <p:ext uri="{BB962C8B-B14F-4D97-AF65-F5344CB8AC3E}">
        <p14:creationId xmlns:p14="http://schemas.microsoft.com/office/powerpoint/2010/main" val="2792573959"/>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DAB18C9-E7E1-4E9A-8B3F-FECA1FF08522}" type="slidenum">
              <a:rPr lang="en-US" altLang="en-US"/>
              <a:pPr/>
              <a:t>‹#›</a:t>
            </a:fld>
            <a:endParaRPr lang="en-US" altLang="en-US"/>
          </a:p>
        </p:txBody>
      </p:sp>
    </p:spTree>
    <p:extLst>
      <p:ext uri="{BB962C8B-B14F-4D97-AF65-F5344CB8AC3E}">
        <p14:creationId xmlns:p14="http://schemas.microsoft.com/office/powerpoint/2010/main" val="2233662399"/>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060C59C9-EE1F-4A38-91BD-1991DB713205}" type="slidenum">
              <a:rPr lang="en-US"/>
              <a:pPr/>
              <a:t>‹#›</a:t>
            </a:fld>
            <a:endParaRPr lang="en-US"/>
          </a:p>
        </p:txBody>
      </p:sp>
    </p:spTree>
    <p:extLst>
      <p:ext uri="{BB962C8B-B14F-4D97-AF65-F5344CB8AC3E}">
        <p14:creationId xmlns:p14="http://schemas.microsoft.com/office/powerpoint/2010/main" val="150899402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901D177-DFE6-4B3E-A6E3-0CDE55946C18}" type="slidenum">
              <a:rPr lang="en-US" altLang="en-US"/>
              <a:pPr/>
              <a:t>‹#›</a:t>
            </a:fld>
            <a:endParaRPr lang="en-US" altLang="en-US"/>
          </a:p>
        </p:txBody>
      </p:sp>
    </p:spTree>
    <p:extLst>
      <p:ext uri="{BB962C8B-B14F-4D97-AF65-F5344CB8AC3E}">
        <p14:creationId xmlns:p14="http://schemas.microsoft.com/office/powerpoint/2010/main" val="827967134"/>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Box 4"/>
          <p:cNvSpPr txBox="1"/>
          <p:nvPr/>
        </p:nvSpPr>
        <p:spPr>
          <a:xfrm>
            <a:off x="4267200" y="4075113"/>
            <a:ext cx="457200" cy="1014412"/>
          </a:xfrm>
          <a:prstGeom prst="rect">
            <a:avLst/>
          </a:prstGeom>
          <a:noFill/>
        </p:spPr>
        <p:txBody>
          <a:bodyPr lIns="0" tIns="0" rIns="0" bIns="0">
            <a:spAutoFit/>
          </a:bodyPr>
          <a:lstStyle/>
          <a:p>
            <a:pPr>
              <a:defRPr/>
            </a:pPr>
            <a:r>
              <a:rPr lang="en-US" sz="6600" dirty="0">
                <a:effectLst>
                  <a:outerShdw blurRad="38100" dist="38100" dir="2700000" algn="tl">
                    <a:srgbClr val="000000">
                      <a:alpha val="43137"/>
                    </a:srgbClr>
                  </a:outerShdw>
                </a:effectLst>
                <a:latin typeface="+mn-lt"/>
                <a:cs typeface="Arial" charset="0"/>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
        <p:nvSpPr>
          <p:cNvPr id="6" name="Date Placeholder 11"/>
          <p:cNvSpPr>
            <a:spLocks noGrp="1"/>
          </p:cNvSpPr>
          <p:nvPr>
            <p:ph type="dt" sz="half" idx="10"/>
          </p:nvPr>
        </p:nvSpPr>
        <p:spPr/>
        <p:txBody>
          <a:bodyPr/>
          <a:lstStyle>
            <a:lvl1pPr>
              <a:defRPr/>
            </a:lvl1pPr>
          </a:lstStyle>
          <a:p>
            <a:endParaRPr lang="en-US" altLang="en-US"/>
          </a:p>
        </p:txBody>
      </p:sp>
      <p:sp>
        <p:nvSpPr>
          <p:cNvPr id="7" name="Slide Number Placeholder 12"/>
          <p:cNvSpPr>
            <a:spLocks noGrp="1"/>
          </p:cNvSpPr>
          <p:nvPr>
            <p:ph type="sldNum" sz="quarter" idx="11"/>
          </p:nvPr>
        </p:nvSpPr>
        <p:spPr/>
        <p:txBody>
          <a:bodyPr/>
          <a:lstStyle>
            <a:lvl1pPr>
              <a:defRPr/>
            </a:lvl1pPr>
          </a:lstStyle>
          <a:p>
            <a:fld id="{7CCF5EAF-A78A-4C00-8C73-7AF3D256CB08}" type="slidenum">
              <a:rPr lang="en-US" altLang="en-US"/>
              <a:pPr/>
              <a:t>‹#›</a:t>
            </a:fld>
            <a:endParaRPr lang="en-US" altLang="en-US"/>
          </a:p>
        </p:txBody>
      </p:sp>
      <p:sp>
        <p:nvSpPr>
          <p:cNvPr id="8" name="Footer Placeholder 13"/>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239453743"/>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5"/>
          </p:nvPr>
        </p:nvSpPr>
        <p:spPr/>
        <p:txBody>
          <a:bodyPr/>
          <a:lstStyle>
            <a:lvl1pPr>
              <a:defRPr/>
            </a:lvl1pPr>
          </a:lstStyle>
          <a:p>
            <a:endParaRPr lang="en-US" altLang="en-US"/>
          </a:p>
        </p:txBody>
      </p:sp>
      <p:sp>
        <p:nvSpPr>
          <p:cNvPr id="8" name="Footer Placeholder 4"/>
          <p:cNvSpPr>
            <a:spLocks noGrp="1"/>
          </p:cNvSpPr>
          <p:nvPr>
            <p:ph type="ftr" sz="quarter" idx="16"/>
          </p:nvPr>
        </p:nvSpPr>
        <p:spPr/>
        <p:txBody>
          <a:bodyPr/>
          <a:lstStyle>
            <a:lvl1pPr>
              <a:defRPr/>
            </a:lvl1pPr>
          </a:lstStyle>
          <a:p>
            <a:endParaRPr lang="en-US" altLang="en-US"/>
          </a:p>
        </p:txBody>
      </p:sp>
      <p:sp>
        <p:nvSpPr>
          <p:cNvPr id="9" name="Slide Number Placeholder 5"/>
          <p:cNvSpPr>
            <a:spLocks noGrp="1"/>
          </p:cNvSpPr>
          <p:nvPr>
            <p:ph type="sldNum" sz="quarter" idx="17"/>
          </p:nvPr>
        </p:nvSpPr>
        <p:spPr/>
        <p:txBody>
          <a:bodyPr/>
          <a:lstStyle>
            <a:lvl1pPr>
              <a:defRPr/>
            </a:lvl1pPr>
          </a:lstStyle>
          <a:p>
            <a:fld id="{5EBF9BCF-51EE-4587-AEB4-17F207C15A9B}" type="slidenum">
              <a:rPr lang="en-US" altLang="en-US"/>
              <a:pPr/>
              <a:t>‹#›</a:t>
            </a:fld>
            <a:endParaRPr lang="en-US" altLang="en-US"/>
          </a:p>
        </p:txBody>
      </p:sp>
    </p:spTree>
    <p:extLst>
      <p:ext uri="{BB962C8B-B14F-4D97-AF65-F5344CB8AC3E}">
        <p14:creationId xmlns:p14="http://schemas.microsoft.com/office/powerpoint/2010/main" val="2450642059"/>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p:nvPr/>
        </p:nvSpPr>
        <p:spPr>
          <a:xfrm>
            <a:off x="1057275" y="520700"/>
            <a:ext cx="457200" cy="922338"/>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cs typeface="Arial" charset="0"/>
              </a:rPr>
              <a:t>{</a:t>
            </a:r>
          </a:p>
        </p:txBody>
      </p:sp>
      <p:sp>
        <p:nvSpPr>
          <p:cNvPr id="8" name="TextBox 7"/>
          <p:cNvSpPr txBox="1"/>
          <p:nvPr/>
        </p:nvSpPr>
        <p:spPr>
          <a:xfrm>
            <a:off x="4779963" y="520700"/>
            <a:ext cx="457200" cy="922338"/>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cs typeface="Arial" charset="0"/>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9" name="Date Placeholder 13"/>
          <p:cNvSpPr>
            <a:spLocks noGrp="1"/>
          </p:cNvSpPr>
          <p:nvPr>
            <p:ph type="dt" sz="half" idx="10"/>
          </p:nvPr>
        </p:nvSpPr>
        <p:spPr/>
        <p:txBody>
          <a:bodyPr/>
          <a:lstStyle>
            <a:lvl1pPr>
              <a:defRPr/>
            </a:lvl1pPr>
          </a:lstStyle>
          <a:p>
            <a:endParaRPr lang="en-US" altLang="en-US"/>
          </a:p>
        </p:txBody>
      </p:sp>
      <p:sp>
        <p:nvSpPr>
          <p:cNvPr id="10" name="Slide Number Placeholder 14"/>
          <p:cNvSpPr>
            <a:spLocks noGrp="1"/>
          </p:cNvSpPr>
          <p:nvPr>
            <p:ph type="sldNum" sz="quarter" idx="11"/>
          </p:nvPr>
        </p:nvSpPr>
        <p:spPr/>
        <p:txBody>
          <a:bodyPr/>
          <a:lstStyle>
            <a:lvl1pPr>
              <a:defRPr/>
            </a:lvl1pPr>
          </a:lstStyle>
          <a:p>
            <a:fld id="{B17EF1DE-2F44-41E2-A643-6D736B910FCB}" type="slidenum">
              <a:rPr lang="en-US" altLang="en-US"/>
              <a:pPr/>
              <a:t>‹#›</a:t>
            </a:fld>
            <a:endParaRPr lang="en-US" altLang="en-US"/>
          </a:p>
        </p:txBody>
      </p:sp>
      <p:sp>
        <p:nvSpPr>
          <p:cNvPr id="11" name="Footer Placeholder 1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673851617"/>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7D164C59-8E52-47F9-A5C3-A2079A9D8BC5}" type="slidenum">
              <a:rPr lang="en-US" altLang="en-US"/>
              <a:pPr/>
              <a:t>‹#›</a:t>
            </a:fld>
            <a:endParaRPr lang="en-US" altLang="en-US"/>
          </a:p>
        </p:txBody>
      </p:sp>
    </p:spTree>
    <p:extLst>
      <p:ext uri="{BB962C8B-B14F-4D97-AF65-F5344CB8AC3E}">
        <p14:creationId xmlns:p14="http://schemas.microsoft.com/office/powerpoint/2010/main" val="4068785121"/>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BFA66B08-4553-469C-AD1D-C50224C265EC}" type="slidenum">
              <a:rPr lang="en-US" altLang="en-US"/>
              <a:pPr/>
              <a:t>‹#›</a:t>
            </a:fld>
            <a:endParaRPr lang="en-US" altLang="en-US"/>
          </a:p>
        </p:txBody>
      </p:sp>
    </p:spTree>
    <p:extLst>
      <p:ext uri="{BB962C8B-B14F-4D97-AF65-F5344CB8AC3E}">
        <p14:creationId xmlns:p14="http://schemas.microsoft.com/office/powerpoint/2010/main" val="1799941515"/>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p:nvPr/>
        </p:nvSpPr>
        <p:spPr>
          <a:xfrm>
            <a:off x="5329238" y="1774825"/>
            <a:ext cx="457200" cy="1230313"/>
          </a:xfrm>
          <a:prstGeom prst="rect">
            <a:avLst/>
          </a:prstGeom>
          <a:noFill/>
        </p:spPr>
        <p:txBody>
          <a:bodyPr lIns="0" tIns="0" rIns="0" bIns="0">
            <a:spAutoFit/>
          </a:bodyPr>
          <a:lstStyle/>
          <a:p>
            <a:pPr>
              <a:defRPr/>
            </a:pPr>
            <a:r>
              <a:rPr lang="en-US" sz="8000" dirty="0">
                <a:effectLst>
                  <a:outerShdw blurRad="38100" dist="38100" dir="2700000" algn="tl">
                    <a:srgbClr val="000000">
                      <a:alpha val="43137"/>
                    </a:srgbClr>
                  </a:outerShdw>
                </a:effectLst>
                <a:latin typeface="+mn-lt"/>
                <a:cs typeface="Arial" charset="0"/>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itle 17"/>
          <p:cNvSpPr>
            <a:spLocks noGrp="1"/>
          </p:cNvSpPr>
          <p:nvPr>
            <p:ph type="title"/>
          </p:nvPr>
        </p:nvSpPr>
        <p:spPr/>
        <p:txBody>
          <a:bodyPr/>
          <a:lstStyle/>
          <a:p>
            <a:r>
              <a:rPr lang="en-US" smtClean="0"/>
              <a:t>Click to edit Master title style</a:t>
            </a:r>
            <a:endParaRPr lang="en-US" dirty="0"/>
          </a:p>
        </p:txBody>
      </p:sp>
      <p:sp>
        <p:nvSpPr>
          <p:cNvPr id="6" name="Date Placeholder 14"/>
          <p:cNvSpPr>
            <a:spLocks noGrp="1"/>
          </p:cNvSpPr>
          <p:nvPr>
            <p:ph type="dt" sz="half" idx="10"/>
          </p:nvPr>
        </p:nvSpPr>
        <p:spPr/>
        <p:txBody>
          <a:bodyPr/>
          <a:lstStyle>
            <a:lvl1pPr>
              <a:defRPr/>
            </a:lvl1pPr>
          </a:lstStyle>
          <a:p>
            <a:endParaRPr lang="en-US" altLang="en-US"/>
          </a:p>
        </p:txBody>
      </p:sp>
      <p:sp>
        <p:nvSpPr>
          <p:cNvPr id="7" name="Slide Number Placeholder 15"/>
          <p:cNvSpPr>
            <a:spLocks noGrp="1"/>
          </p:cNvSpPr>
          <p:nvPr>
            <p:ph type="sldNum" sz="quarter" idx="11"/>
          </p:nvPr>
        </p:nvSpPr>
        <p:spPr/>
        <p:txBody>
          <a:bodyPr/>
          <a:lstStyle>
            <a:lvl1pPr>
              <a:defRPr/>
            </a:lvl1pPr>
          </a:lstStyle>
          <a:p>
            <a:fld id="{1815605D-ECAD-46C8-95C7-4E92B196DC8C}" type="slidenum">
              <a:rPr lang="en-US" altLang="en-US"/>
              <a:pPr/>
              <a:t>‹#›</a:t>
            </a:fld>
            <a:endParaRPr lang="en-US" altLang="en-US"/>
          </a:p>
        </p:txBody>
      </p:sp>
      <p:sp>
        <p:nvSpPr>
          <p:cNvPr id="8" name="Footer Placeholder 1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824042831"/>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p:nvPr/>
        </p:nvSpPr>
        <p:spPr>
          <a:xfrm>
            <a:off x="2435225" y="3332163"/>
            <a:ext cx="457200" cy="922337"/>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cs typeface="Arial" charset="0"/>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6" name="Date Placeholder 12"/>
          <p:cNvSpPr>
            <a:spLocks noGrp="1"/>
          </p:cNvSpPr>
          <p:nvPr>
            <p:ph type="dt" sz="half" idx="10"/>
          </p:nvPr>
        </p:nvSpPr>
        <p:spPr/>
        <p:txBody>
          <a:bodyPr/>
          <a:lstStyle>
            <a:lvl1pPr>
              <a:defRPr/>
            </a:lvl1pPr>
          </a:lstStyle>
          <a:p>
            <a:endParaRPr lang="en-US" altLang="en-US"/>
          </a:p>
        </p:txBody>
      </p:sp>
      <p:sp>
        <p:nvSpPr>
          <p:cNvPr id="7" name="Slide Number Placeholder 13"/>
          <p:cNvSpPr>
            <a:spLocks noGrp="1"/>
          </p:cNvSpPr>
          <p:nvPr>
            <p:ph type="sldNum" sz="quarter" idx="11"/>
          </p:nvPr>
        </p:nvSpPr>
        <p:spPr/>
        <p:txBody>
          <a:bodyPr/>
          <a:lstStyle>
            <a:lvl1pPr>
              <a:defRPr/>
            </a:lvl1pPr>
          </a:lstStyle>
          <a:p>
            <a:fld id="{93C85215-9D4D-4EAD-9C48-47408A62B0A7}" type="slidenum">
              <a:rPr lang="en-US" altLang="en-US"/>
              <a:pPr/>
              <a:t>‹#›</a:t>
            </a:fld>
            <a:endParaRPr lang="en-US" altLang="en-US"/>
          </a:p>
        </p:txBody>
      </p:sp>
      <p:sp>
        <p:nvSpPr>
          <p:cNvPr id="8" name="Footer Placeholder 14"/>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128534325"/>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pitchFamily="34" charset="0"/>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solidFill>
                <a:srgbClr val="FFFFFF"/>
              </a:solidFill>
              <a:latin typeface="Palatino Linotype" pitchFamily="18" charset="0"/>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solidFill>
                <a:srgbClr val="FFFFFF"/>
              </a:solidFill>
              <a:latin typeface="Palatino Linotype" pitchFamily="18" charset="0"/>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US">
              <a:solidFill>
                <a:srgbClr val="FFFFFF"/>
              </a:solidFill>
              <a:latin typeface="Palatino Linotype" pitchFamily="18" charset="0"/>
            </a:endParaRPr>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100">
                <a:solidFill>
                  <a:srgbClr val="FFFFFF"/>
                </a:solidFill>
              </a:defRPr>
            </a:lvl1pPr>
          </a:lstStyle>
          <a:p>
            <a:endParaRPr lang="en-US" altLang="en-US"/>
          </a:p>
        </p:txBody>
      </p:sp>
      <p:sp>
        <p:nvSpPr>
          <p:cNvPr id="5" name="Footer Placeholder 4"/>
          <p:cNvSpPr>
            <a:spLocks noGrp="1"/>
          </p:cNvSpPr>
          <p:nvPr>
            <p:ph type="ftr" sz="quarter" idx="3"/>
          </p:nvPr>
        </p:nvSpPr>
        <p:spPr>
          <a:xfrm>
            <a:off x="822325" y="6154738"/>
            <a:ext cx="4572000" cy="365125"/>
          </a:xfrm>
          <a:prstGeom prst="rect">
            <a:avLst/>
          </a:prstGeom>
        </p:spPr>
        <p:txBody>
          <a:bodyPr vert="horz" wrap="square" lIns="91440" tIns="45720" rIns="91440" bIns="45720" numCol="1" anchor="t" anchorCtr="0" compatLnSpc="1">
            <a:prstTxWarp prst="textNoShape">
              <a:avLst/>
            </a:prstTxWarp>
          </a:bodyPr>
          <a:lstStyle>
            <a:lvl1pPr>
              <a:defRPr sz="1100">
                <a:solidFill>
                  <a:srgbClr val="FFFFFF"/>
                </a:solidFill>
              </a:defRPr>
            </a:lvl1pPr>
          </a:lstStyle>
          <a:p>
            <a:endParaRPr lang="en-US" altLang="en-US"/>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wrap="square" lIns="91440" tIns="45720" rIns="91440" bIns="9144" numCol="1" anchor="b" anchorCtr="0" compatLnSpc="1">
            <a:prstTxWarp prst="textNoShape">
              <a:avLst/>
            </a:prstTxWarp>
          </a:bodyPr>
          <a:lstStyle>
            <a:lvl1pPr>
              <a:defRPr sz="1600">
                <a:solidFill>
                  <a:srgbClr val="FFFFFF"/>
                </a:solidFill>
              </a:defRPr>
            </a:lvl1pPr>
          </a:lstStyle>
          <a:p>
            <a:fld id="{9AB98123-17CB-4621-9BF9-1A1D621393AB}" type="slidenum">
              <a:rPr lang="en-US" altLang="en-US"/>
              <a:pPr/>
              <a:t>‹#›</a:t>
            </a:fld>
            <a:endParaRPr lang="en-US" altLang="en-US"/>
          </a:p>
        </p:txBody>
      </p:sp>
      <p:sp>
        <p:nvSpPr>
          <p:cNvPr id="2065" name="Rectangle 9"/>
          <p:cNvSpPr>
            <a:spLocks noChangeArrowheads="1"/>
          </p:cNvSpPr>
          <p:nvPr userDrawn="1"/>
        </p:nvSpPr>
        <p:spPr bwMode="auto">
          <a:xfrm>
            <a:off x="1828800" y="6629400"/>
            <a:ext cx="53228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900"/>
              <a:t>Copyright © 2007 The McGraw-Hill Companies Inc. Permission Required for Reproduction or Display.</a:t>
            </a:r>
          </a:p>
        </p:txBody>
      </p:sp>
    </p:spTree>
  </p:cSld>
  <p:clrMap bg1="dk1" tx1="lt1" bg2="dk2" tx2="lt2" accent1="accent1" accent2="accent2" accent3="accent3" accent4="accent4" accent5="accent5" accent6="accent6" hlink="hlink" folHlink="folHlink"/>
  <p:sldLayoutIdLst>
    <p:sldLayoutId id="2147483702" r:id="rId1"/>
    <p:sldLayoutId id="2147483696" r:id="rId2"/>
    <p:sldLayoutId id="2147483703" r:id="rId3"/>
    <p:sldLayoutId id="2147483697" r:id="rId4"/>
    <p:sldLayoutId id="2147483704" r:id="rId5"/>
    <p:sldLayoutId id="2147483698" r:id="rId6"/>
    <p:sldLayoutId id="2147483699" r:id="rId7"/>
    <p:sldLayoutId id="2147483705" r:id="rId8"/>
    <p:sldLayoutId id="2147483706" r:id="rId9"/>
    <p:sldLayoutId id="2147483700" r:id="rId10"/>
    <p:sldLayoutId id="2147483701" r:id="rId11"/>
    <p:sldLayoutId id="2147483707" r:id="rId12"/>
  </p:sldLayoutIdLst>
  <p:transition>
    <p:random/>
  </p:transition>
  <p:timing>
    <p:tnLst>
      <p:par>
        <p:cTn id="1" dur="indefinite" restart="never" nodeType="tmRoot"/>
      </p:par>
    </p:tnLst>
  </p:timing>
  <p:hf hdr="0" ftr="0" dt="0"/>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itchFamily="18" charset="0"/>
        </a:defRPr>
      </a:lvl2pPr>
      <a:lvl3pPr algn="l" rtl="0" eaLnBrk="0" fontAlgn="base" hangingPunct="0">
        <a:spcBef>
          <a:spcPct val="0"/>
        </a:spcBef>
        <a:spcAft>
          <a:spcPct val="0"/>
        </a:spcAft>
        <a:defRPr sz="4900">
          <a:solidFill>
            <a:schemeClr val="tx1"/>
          </a:solidFill>
          <a:latin typeface="Palatino Linotype" pitchFamily="18" charset="0"/>
        </a:defRPr>
      </a:lvl3pPr>
      <a:lvl4pPr algn="l" rtl="0" eaLnBrk="0" fontAlgn="base" hangingPunct="0">
        <a:spcBef>
          <a:spcPct val="0"/>
        </a:spcBef>
        <a:spcAft>
          <a:spcPct val="0"/>
        </a:spcAft>
        <a:defRPr sz="4900">
          <a:solidFill>
            <a:schemeClr val="tx1"/>
          </a:solidFill>
          <a:latin typeface="Palatino Linotype" pitchFamily="18" charset="0"/>
        </a:defRPr>
      </a:lvl4pPr>
      <a:lvl5pPr algn="l" rtl="0" eaLnBrk="0" fontAlgn="base" hangingPunct="0">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5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6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77875" y="1219200"/>
            <a:ext cx="7543800" cy="2152650"/>
          </a:xfrm>
        </p:spPr>
        <p:txBody>
          <a:bodyPr/>
          <a:lstStyle/>
          <a:p>
            <a:pPr eaLnBrk="1" fontAlgn="auto" hangingPunct="1">
              <a:spcAft>
                <a:spcPts val="0"/>
              </a:spcAft>
              <a:defRPr/>
            </a:pPr>
            <a:r>
              <a:rPr lang="en-US" dirty="0" smtClean="0"/>
              <a:t>WWII</a:t>
            </a:r>
            <a:endParaRPr lang="en-US" dirty="0"/>
          </a:p>
        </p:txBody>
      </p:sp>
      <p:sp>
        <p:nvSpPr>
          <p:cNvPr id="6" name="Rectangle 6"/>
          <p:cNvSpPr>
            <a:spLocks noGrp="1" noChangeArrowheads="1"/>
          </p:cNvSpPr>
          <p:nvPr>
            <p:ph type="sldNum" sz="quarter" idx="11"/>
          </p:nvPr>
        </p:nvSpPr>
        <p:spPr>
          <a:xfrm>
            <a:off x="822960" y="5842000"/>
            <a:ext cx="2133600" cy="304800"/>
          </a:xfrm>
        </p:spPr>
        <p:txBody>
          <a:bodyPr rtlCol="0"/>
          <a:lstStyle/>
          <a:p>
            <a:pPr>
              <a:defRPr/>
            </a:pPr>
            <a:fld id="{D5AB3E19-C403-457C-8A6F-88D6B8D91A5D}" type="slidenum">
              <a:rPr lang="en-US" altLang="en-US">
                <a:solidFill>
                  <a:schemeClr val="tx1">
                    <a:alpha val="60000"/>
                  </a:schemeClr>
                </a:solidFill>
                <a:latin typeface="Arial" charset="0"/>
                <a:cs typeface="Arial" charset="0"/>
              </a:rPr>
              <a:pPr>
                <a:defRPr/>
              </a:pPr>
              <a:t>1</a:t>
            </a:fld>
            <a:endParaRPr lang="en-US" altLang="en-US">
              <a:solidFill>
                <a:schemeClr val="tx1">
                  <a:alpha val="60000"/>
                </a:schemeClr>
              </a:solidFill>
              <a:latin typeface="Arial" charset="0"/>
              <a:cs typeface="Arial" charset="0"/>
            </a:endParaRPr>
          </a:p>
        </p:txBody>
      </p:sp>
      <p:sp>
        <p:nvSpPr>
          <p:cNvPr id="2" name="Subtitle 1"/>
          <p:cNvSpPr>
            <a:spLocks noGrp="1"/>
          </p:cNvSpPr>
          <p:nvPr>
            <p:ph type="subTitle" idx="1"/>
          </p:nvPr>
        </p:nvSpPr>
        <p:spPr/>
        <p:txBody>
          <a:bodyPr>
            <a:normAutofit/>
          </a:bodyPr>
          <a:lstStyle/>
          <a:p>
            <a:r>
              <a:rPr lang="en-US" sz="2800" b="1" dirty="0" smtClean="0"/>
              <a:t>1939 - 1945</a:t>
            </a:r>
            <a:endParaRPr lang="en-US" sz="2800" b="1" dirty="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381000" y="685800"/>
            <a:ext cx="7848600" cy="3657600"/>
          </a:xfrm>
        </p:spPr>
        <p:txBody>
          <a:bodyPr/>
          <a:lstStyle/>
          <a:p>
            <a:pPr marL="361188" indent="-342900" eaLnBrk="1" fontAlgn="auto" hangingPunct="1">
              <a:spcAft>
                <a:spcPts val="0"/>
              </a:spcAft>
              <a:buFont typeface="Arial" pitchFamily="34" charset="0"/>
              <a:buChar char="•"/>
              <a:defRPr/>
            </a:pPr>
            <a:r>
              <a:rPr lang="en-US" sz="2400" dirty="0"/>
              <a:t>Benito Mussolini invades Ethiopia with overpowering force</a:t>
            </a:r>
          </a:p>
          <a:p>
            <a:pPr marL="726948" lvl="1" indent="-342900" eaLnBrk="1" fontAlgn="auto" hangingPunct="1">
              <a:spcAft>
                <a:spcPts val="0"/>
              </a:spcAft>
              <a:buFont typeface="Arial" pitchFamily="34" charset="0"/>
              <a:buChar char="•"/>
              <a:defRPr/>
            </a:pPr>
            <a:r>
              <a:rPr lang="en-US" sz="2400" dirty="0"/>
              <a:t>2,000 Italian troops killed, 275,000 Ethiopians killed</a:t>
            </a:r>
          </a:p>
          <a:p>
            <a:pPr marL="361188" indent="-342900" eaLnBrk="1" fontAlgn="auto" hangingPunct="1">
              <a:spcAft>
                <a:spcPts val="0"/>
              </a:spcAft>
              <a:buFont typeface="Arial" pitchFamily="34" charset="0"/>
              <a:buChar char="•"/>
              <a:defRPr/>
            </a:pPr>
            <a:r>
              <a:rPr lang="en-US" sz="2400" dirty="0"/>
              <a:t>Also takes Libya, Albania</a:t>
            </a:r>
          </a:p>
        </p:txBody>
      </p:sp>
      <p:sp>
        <p:nvSpPr>
          <p:cNvPr id="17410" name="Rectangle 2"/>
          <p:cNvSpPr>
            <a:spLocks noGrp="1" noChangeArrowheads="1"/>
          </p:cNvSpPr>
          <p:nvPr>
            <p:ph type="title"/>
          </p:nvPr>
        </p:nvSpPr>
        <p:spPr/>
        <p:txBody>
          <a:bodyPr/>
          <a:lstStyle/>
          <a:p>
            <a:pPr eaLnBrk="1" fontAlgn="auto" hangingPunct="1">
              <a:spcAft>
                <a:spcPts val="0"/>
              </a:spcAft>
              <a:defRPr/>
            </a:pPr>
            <a:r>
              <a:rPr lang="en-US"/>
              <a:t>Italian Aggression</a:t>
            </a:r>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C51318A2-E947-401E-A457-CB4F23C4E1A6}" type="slidenum">
              <a:rPr lang="en-US" altLang="en-US">
                <a:solidFill>
                  <a:schemeClr val="tx1">
                    <a:alpha val="60000"/>
                  </a:schemeClr>
                </a:solidFill>
                <a:latin typeface="Arial" charset="0"/>
                <a:cs typeface="Arial" charset="0"/>
              </a:rPr>
              <a:pPr>
                <a:defRPr/>
              </a:pPr>
              <a:t>10</a:t>
            </a:fld>
            <a:endParaRPr lang="en-US" altLang="en-US">
              <a:solidFill>
                <a:schemeClr val="tx1">
                  <a:alpha val="60000"/>
                </a:schemeClr>
              </a:solidFill>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457200"/>
            <a:ext cx="7543800" cy="914400"/>
          </a:xfrm>
        </p:spPr>
        <p:txBody>
          <a:bodyPr/>
          <a:lstStyle/>
          <a:p>
            <a:pPr eaLnBrk="1" hangingPunct="1">
              <a:defRPr/>
            </a:pPr>
            <a:r>
              <a:rPr lang="en-US" sz="4000" dirty="0"/>
              <a:t>Ethiopia and King Haile Selassie </a:t>
            </a:r>
          </a:p>
        </p:txBody>
      </p:sp>
      <p:sp>
        <p:nvSpPr>
          <p:cNvPr id="6147" name="Rectangle 3"/>
          <p:cNvSpPr>
            <a:spLocks noGrp="1" noChangeArrowheads="1"/>
          </p:cNvSpPr>
          <p:nvPr>
            <p:ph type="body" idx="1"/>
          </p:nvPr>
        </p:nvSpPr>
        <p:spPr>
          <a:xfrm>
            <a:off x="0" y="1600200"/>
            <a:ext cx="5029200" cy="5105400"/>
          </a:xfrm>
        </p:spPr>
        <p:txBody>
          <a:bodyPr wrap="square" numCol="1" anchorCtr="0" compatLnSpc="1">
            <a:prstTxWarp prst="textNoShape">
              <a:avLst/>
            </a:prstTxWarp>
          </a:bodyPr>
          <a:lstStyle/>
          <a:p>
            <a:pPr eaLnBrk="1" hangingPunct="1">
              <a:lnSpc>
                <a:spcPct val="80000"/>
              </a:lnSpc>
              <a:buFont typeface="Arial" pitchFamily="34" charset="0"/>
              <a:buChar char="•"/>
            </a:pPr>
            <a:r>
              <a:rPr lang="en-US" sz="2400" b="1" dirty="0" smtClean="0">
                <a:effectLst>
                  <a:outerShdw blurRad="38100" dist="38100" dir="2700000" algn="tl">
                    <a:srgbClr val="242852"/>
                  </a:outerShdw>
                </a:effectLst>
              </a:rPr>
              <a:t>Ethiopia, one of the few independent nations in Africa was Mussolini’s first target. </a:t>
            </a:r>
          </a:p>
          <a:p>
            <a:pPr eaLnBrk="1" hangingPunct="1">
              <a:lnSpc>
                <a:spcPct val="80000"/>
              </a:lnSpc>
              <a:buFont typeface="Arial" pitchFamily="34" charset="0"/>
              <a:buChar char="•"/>
            </a:pPr>
            <a:r>
              <a:rPr lang="en-US" sz="2400" b="1" dirty="0" smtClean="0">
                <a:effectLst>
                  <a:outerShdw blurRad="38100" dist="38100" dir="2700000" algn="tl">
                    <a:srgbClr val="242852"/>
                  </a:outerShdw>
                </a:effectLst>
              </a:rPr>
              <a:t>In 1935, Italy invaded Ethiopia.   The Ethiopian king, Haile Selassie I appealed to the League of Nations for help.</a:t>
            </a:r>
          </a:p>
          <a:p>
            <a:pPr eaLnBrk="1" hangingPunct="1">
              <a:lnSpc>
                <a:spcPct val="80000"/>
              </a:lnSpc>
              <a:buFont typeface="Arial" pitchFamily="34" charset="0"/>
              <a:buChar char="•"/>
            </a:pPr>
            <a:r>
              <a:rPr lang="en-US" sz="2400" b="1" dirty="0" smtClean="0">
                <a:effectLst>
                  <a:outerShdw blurRad="38100" dist="38100" dir="2700000" algn="tl">
                    <a:srgbClr val="242852"/>
                  </a:outerShdw>
                </a:effectLst>
              </a:rPr>
              <a:t>The Ethiopians valiantly tried to fight the Italians but their weapons were no match for the armored vehicles, planes and poison gas of the Italians.</a:t>
            </a:r>
          </a:p>
          <a:p>
            <a:pPr eaLnBrk="1" hangingPunct="1">
              <a:lnSpc>
                <a:spcPct val="80000"/>
              </a:lnSpc>
              <a:buFont typeface="Arial" pitchFamily="34" charset="0"/>
              <a:buChar char="•"/>
            </a:pPr>
            <a:r>
              <a:rPr lang="en-US" sz="2400" b="1" dirty="0" smtClean="0">
                <a:effectLst>
                  <a:outerShdw blurRad="38100" dist="38100" dir="2700000" algn="tl">
                    <a:srgbClr val="242852"/>
                  </a:outerShdw>
                </a:effectLst>
              </a:rPr>
              <a:t>In the spring of 1936, Mussolini announced that Ethiopia was part of the Italian Empire.</a:t>
            </a:r>
          </a:p>
          <a:p>
            <a:pPr eaLnBrk="1" hangingPunct="1">
              <a:lnSpc>
                <a:spcPct val="80000"/>
              </a:lnSpc>
            </a:pPr>
            <a:endParaRPr lang="en-US" sz="2400" b="1" dirty="0" smtClean="0">
              <a:effectLst>
                <a:outerShdw blurRad="38100" dist="38100" dir="2700000" algn="tl">
                  <a:srgbClr val="242852"/>
                </a:outerShdw>
              </a:effectLst>
            </a:endParaRP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76400"/>
            <a:ext cx="3744913"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533400" y="685800"/>
            <a:ext cx="7696200" cy="3657600"/>
          </a:xfrm>
        </p:spPr>
        <p:txBody>
          <a:bodyPr wrap="square" numCol="1" anchorCtr="0" compatLnSpc="1">
            <a:prstTxWarp prst="textNoShape">
              <a:avLst/>
            </a:prstTxWarp>
          </a:bodyPr>
          <a:lstStyle/>
          <a:p>
            <a:pPr eaLnBrk="1" hangingPunct="1">
              <a:buFont typeface="Arial" pitchFamily="34" charset="0"/>
              <a:buChar char="•"/>
            </a:pPr>
            <a:r>
              <a:rPr lang="en-US" sz="2400" dirty="0" smtClean="0">
                <a:effectLst>
                  <a:outerShdw blurRad="38100" dist="38100" dir="2700000" algn="tl">
                    <a:srgbClr val="242852"/>
                  </a:outerShdw>
                </a:effectLst>
              </a:rPr>
              <a:t>Adolf Hitler (1889-1945) withdraws from League of Nations</a:t>
            </a:r>
          </a:p>
          <a:p>
            <a:pPr eaLnBrk="1" hangingPunct="1">
              <a:buFont typeface="Arial" pitchFamily="34" charset="0"/>
              <a:buChar char="•"/>
            </a:pPr>
            <a:r>
              <a:rPr lang="en-US" sz="2400" dirty="0" smtClean="0">
                <a:effectLst>
                  <a:outerShdw blurRad="38100" dist="38100" dir="2700000" algn="tl">
                    <a:srgbClr val="242852"/>
                  </a:outerShdw>
                </a:effectLst>
              </a:rPr>
              <a:t>Remilitarizes Germany</a:t>
            </a:r>
          </a:p>
          <a:p>
            <a:pPr eaLnBrk="1" hangingPunct="1">
              <a:buFont typeface="Arial" pitchFamily="34" charset="0"/>
              <a:buChar char="•"/>
            </a:pPr>
            <a:r>
              <a:rPr lang="en-US" sz="2400" i="1" dirty="0" smtClean="0">
                <a:effectLst>
                  <a:outerShdw blurRad="38100" dist="38100" dir="2700000" algn="tl">
                    <a:srgbClr val="242852"/>
                  </a:outerShdw>
                </a:effectLst>
              </a:rPr>
              <a:t>Anschluss</a:t>
            </a:r>
            <a:r>
              <a:rPr lang="en-US" sz="2400" dirty="0" smtClean="0">
                <a:effectLst>
                  <a:outerShdw blurRad="38100" dist="38100" dir="2700000" algn="tl">
                    <a:srgbClr val="242852"/>
                  </a:outerShdw>
                </a:effectLst>
              </a:rPr>
              <a:t> (“Union”) with Austria, 1938</a:t>
            </a:r>
          </a:p>
          <a:p>
            <a:pPr eaLnBrk="1" hangingPunct="1">
              <a:buFont typeface="Arial" pitchFamily="34" charset="0"/>
              <a:buChar char="•"/>
            </a:pPr>
            <a:r>
              <a:rPr lang="en-US" sz="2400" dirty="0" smtClean="0">
                <a:effectLst>
                  <a:outerShdw blurRad="38100" dist="38100" dir="2700000" algn="tl">
                    <a:srgbClr val="242852"/>
                  </a:outerShdw>
                </a:effectLst>
              </a:rPr>
              <a:t>Pressure on Sudetenland (Czechoslovakia)</a:t>
            </a:r>
            <a:endParaRPr lang="en-US" sz="2400" i="1" dirty="0" smtClean="0">
              <a:effectLst>
                <a:outerShdw blurRad="38100" dist="38100" dir="2700000" algn="tl">
                  <a:srgbClr val="242852"/>
                </a:outerShdw>
              </a:effectLst>
            </a:endParaRPr>
          </a:p>
        </p:txBody>
      </p:sp>
      <p:sp>
        <p:nvSpPr>
          <p:cNvPr id="18434" name="Rectangle 2"/>
          <p:cNvSpPr>
            <a:spLocks noGrp="1" noChangeArrowheads="1"/>
          </p:cNvSpPr>
          <p:nvPr>
            <p:ph type="title"/>
          </p:nvPr>
        </p:nvSpPr>
        <p:spPr/>
        <p:txBody>
          <a:bodyPr/>
          <a:lstStyle/>
          <a:p>
            <a:pPr eaLnBrk="1" fontAlgn="auto" hangingPunct="1">
              <a:spcAft>
                <a:spcPts val="0"/>
              </a:spcAft>
              <a:defRPr/>
            </a:pPr>
            <a:r>
              <a:rPr lang="en-US" dirty="0"/>
              <a:t>Germany</a:t>
            </a:r>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100AD2D9-4284-446F-A3AA-6F269935598D}" type="slidenum">
              <a:rPr lang="en-US" altLang="en-US">
                <a:solidFill>
                  <a:schemeClr val="tx1">
                    <a:alpha val="60000"/>
                  </a:schemeClr>
                </a:solidFill>
                <a:latin typeface="Arial" charset="0"/>
                <a:cs typeface="Arial" charset="0"/>
              </a:rPr>
              <a:pPr>
                <a:defRPr/>
              </a:pPr>
              <a:t>12</a:t>
            </a:fld>
            <a:endParaRPr lang="en-US" altLang="en-US">
              <a:solidFill>
                <a:schemeClr val="tx1">
                  <a:alpha val="60000"/>
                </a:schemeClr>
              </a:solidFill>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6"/>
          <p:cNvSpPr txBox="1">
            <a:spLocks noChangeArrowheads="1"/>
          </p:cNvSpPr>
          <p:nvPr/>
        </p:nvSpPr>
        <p:spPr bwMode="auto">
          <a:xfrm>
            <a:off x="1066800" y="228600"/>
            <a:ext cx="7696200" cy="19208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4000" b="1">
                <a:latin typeface="Comic Sans MS" pitchFamily="66" charset="0"/>
              </a:rPr>
              <a:t>Germany Invades the Rhineland</a:t>
            </a:r>
            <a:br>
              <a:rPr lang="en-US" sz="4000" b="1">
                <a:latin typeface="Comic Sans MS" pitchFamily="66" charset="0"/>
              </a:rPr>
            </a:br>
            <a:r>
              <a:rPr lang="en-US" sz="4000" b="1">
                <a:latin typeface="Comic Sans MS" pitchFamily="66" charset="0"/>
              </a:rPr>
              <a:t>March 7, 1936</a:t>
            </a:r>
          </a:p>
        </p:txBody>
      </p:sp>
      <p:pic>
        <p:nvPicPr>
          <p:cNvPr id="24579" name="Picture 8" descr="German troops march into the Rhineland"/>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838200" y="1143000"/>
            <a:ext cx="3352800" cy="2584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0" name="Picture 7" descr="map-German invasion of Rhineland"/>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3733800" y="2971800"/>
            <a:ext cx="4724400" cy="3543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85800" y="381000"/>
            <a:ext cx="7924800" cy="13112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b="1">
                <a:latin typeface="Comic Sans MS" pitchFamily="66" charset="0"/>
              </a:rPr>
              <a:t>The “Problem” of the</a:t>
            </a:r>
            <a:br>
              <a:rPr lang="en-US" sz="4000" b="1">
                <a:latin typeface="Comic Sans MS" pitchFamily="66" charset="0"/>
              </a:rPr>
            </a:br>
            <a:r>
              <a:rPr lang="en-US" sz="4000" b="1">
                <a:latin typeface="Comic Sans MS" pitchFamily="66" charset="0"/>
              </a:rPr>
              <a:t>Sudetenland</a:t>
            </a:r>
          </a:p>
        </p:txBody>
      </p:sp>
      <p:pic>
        <p:nvPicPr>
          <p:cNvPr id="25603" name="Picture 8" descr="Map of Czechoslovakia Showing the Sudetenland"/>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a:stretch>
            <a:fillRect/>
          </a:stretch>
        </p:blipFill>
        <p:spPr bwMode="auto">
          <a:xfrm>
            <a:off x="1524000" y="2057400"/>
            <a:ext cx="6248400"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wrap="square" numCol="1" anchorCtr="0" compatLnSpc="1">
            <a:prstTxWarp prst="textNoShape">
              <a:avLst/>
            </a:prstTxWarp>
          </a:bodyPr>
          <a:lstStyle/>
          <a:p>
            <a:pPr eaLnBrk="1" hangingPunct="1"/>
            <a:endParaRPr lang="en-US" smtClean="0">
              <a:effectLst>
                <a:outerShdw blurRad="38100" dist="38100" dir="2700000" algn="tl">
                  <a:srgbClr val="242852"/>
                </a:outerShdw>
              </a:effectLst>
            </a:endParaRPr>
          </a:p>
        </p:txBody>
      </p:sp>
      <p:sp>
        <p:nvSpPr>
          <p:cNvPr id="18435" name="Rectangle 3"/>
          <p:cNvSpPr>
            <a:spLocks noGrp="1" noChangeArrowheads="1"/>
          </p:cNvSpPr>
          <p:nvPr>
            <p:ph type="body" idx="1"/>
          </p:nvPr>
        </p:nvSpPr>
        <p:spPr>
          <a:xfrm>
            <a:off x="5105400" y="403225"/>
            <a:ext cx="3581400" cy="6019800"/>
          </a:xfrm>
        </p:spPr>
        <p:txBody>
          <a:bodyPr/>
          <a:lstStyle/>
          <a:p>
            <a:pPr eaLnBrk="1" hangingPunct="1">
              <a:lnSpc>
                <a:spcPct val="80000"/>
              </a:lnSpc>
              <a:buFont typeface="Arial" pitchFamily="34" charset="0"/>
              <a:buChar char="•"/>
              <a:defRPr/>
            </a:pPr>
            <a:r>
              <a:rPr lang="en-US" sz="2400" b="1" dirty="0"/>
              <a:t>Along the Western rim of Czechoslovakia was an area known as the Sudetenland, made up of 3 million Germans (over 20% of Czechoslovakia’s population). </a:t>
            </a:r>
          </a:p>
          <a:p>
            <a:pPr eaLnBrk="1" hangingPunct="1">
              <a:lnSpc>
                <a:spcPct val="80000"/>
              </a:lnSpc>
              <a:buFont typeface="Arial" pitchFamily="34" charset="0"/>
              <a:buChar char="•"/>
              <a:defRPr/>
            </a:pPr>
            <a:r>
              <a:rPr lang="en-US" sz="2400" b="1" dirty="0"/>
              <a:t>Hitler demanded that the Sudetenland be joined with Germany. </a:t>
            </a:r>
          </a:p>
          <a:p>
            <a:pPr eaLnBrk="1" hangingPunct="1">
              <a:lnSpc>
                <a:spcPct val="80000"/>
              </a:lnSpc>
              <a:buFont typeface="Arial" pitchFamily="34" charset="0"/>
              <a:buChar char="•"/>
              <a:defRPr/>
            </a:pPr>
            <a:r>
              <a:rPr lang="en-US" sz="2400" b="1" dirty="0"/>
              <a:t>Within six months of the invasion, Czechoslovakia was temporarily erased from the map. </a:t>
            </a: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444817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9" name="Text Box 5"/>
          <p:cNvSpPr txBox="1">
            <a:spLocks noChangeArrowheads="1"/>
          </p:cNvSpPr>
          <p:nvPr/>
        </p:nvSpPr>
        <p:spPr bwMode="auto">
          <a:xfrm>
            <a:off x="0" y="5983069"/>
            <a:ext cx="5638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b="1" dirty="0"/>
              <a:t>Woman in the Sudetenland weeping upon the annexation of the territory to Nazi Germany </a:t>
            </a: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381000" y="1524000"/>
            <a:ext cx="7924800" cy="3657600"/>
          </a:xfrm>
        </p:spPr>
        <p:txBody>
          <a:bodyPr wrap="square" numCol="1" anchorCtr="0" compatLnSpc="1">
            <a:prstTxWarp prst="textNoShape">
              <a:avLst/>
            </a:prstTxWarp>
          </a:bodyPr>
          <a:lstStyle/>
          <a:p>
            <a:pPr eaLnBrk="1" hangingPunct="1">
              <a:buFont typeface="Arial" pitchFamily="34" charset="0"/>
              <a:buChar char="•"/>
            </a:pPr>
            <a:r>
              <a:rPr lang="en-US" sz="2400" dirty="0" smtClean="0">
                <a:effectLst>
                  <a:outerShdw blurRad="38100" dist="38100" dir="2700000" algn="tl">
                    <a:srgbClr val="242852"/>
                  </a:outerShdw>
                </a:effectLst>
              </a:rPr>
              <a:t>Italy, France, Great Britain, Germany meet</a:t>
            </a:r>
          </a:p>
          <a:p>
            <a:pPr eaLnBrk="1" hangingPunct="1">
              <a:buFont typeface="Arial" pitchFamily="34" charset="0"/>
              <a:buChar char="•"/>
            </a:pPr>
            <a:r>
              <a:rPr lang="en-US" sz="2400" dirty="0" smtClean="0">
                <a:effectLst>
                  <a:outerShdw blurRad="38100" dist="38100" dir="2700000" algn="tl">
                    <a:srgbClr val="242852"/>
                  </a:outerShdw>
                </a:effectLst>
              </a:rPr>
              <a:t>Allies follow policy of appeasement</a:t>
            </a:r>
          </a:p>
          <a:p>
            <a:pPr eaLnBrk="1" hangingPunct="1">
              <a:buFont typeface="Arial" pitchFamily="34" charset="0"/>
              <a:buChar char="•"/>
            </a:pPr>
            <a:r>
              <a:rPr lang="en-US" sz="2400" dirty="0" smtClean="0">
                <a:effectLst>
                  <a:outerShdw blurRad="38100" dist="38100" dir="2700000" algn="tl">
                    <a:srgbClr val="242852"/>
                  </a:outerShdw>
                </a:effectLst>
              </a:rPr>
              <a:t>Hitler promises to halt expansionist efforts</a:t>
            </a:r>
          </a:p>
          <a:p>
            <a:pPr eaLnBrk="1" hangingPunct="1">
              <a:buFont typeface="Arial" pitchFamily="34" charset="0"/>
              <a:buChar char="•"/>
            </a:pPr>
            <a:r>
              <a:rPr lang="en-US" sz="2400" dirty="0" smtClean="0">
                <a:effectLst>
                  <a:outerShdw blurRad="38100" dist="38100" dir="2700000" algn="tl">
                    <a:srgbClr val="242852"/>
                  </a:outerShdw>
                </a:effectLst>
              </a:rPr>
              <a:t>British Prime Minister Neville Chamberlain (1869-1940) promises “peace for our time”</a:t>
            </a:r>
          </a:p>
          <a:p>
            <a:pPr eaLnBrk="1" hangingPunct="1">
              <a:buFont typeface="Arial" pitchFamily="34" charset="0"/>
              <a:buChar char="•"/>
            </a:pPr>
            <a:r>
              <a:rPr lang="en-US" sz="2400" dirty="0" smtClean="0">
                <a:effectLst>
                  <a:outerShdw blurRad="38100" dist="38100" dir="2700000" algn="tl">
                    <a:srgbClr val="242852"/>
                  </a:outerShdw>
                </a:effectLst>
              </a:rPr>
              <a:t>Hitler signs secret Russian-German Treaty of Non-Aggression (Molotov-Ribbentrop Pact, August 1939)</a:t>
            </a:r>
          </a:p>
        </p:txBody>
      </p:sp>
      <p:sp>
        <p:nvSpPr>
          <p:cNvPr id="19458" name="Rectangle 2"/>
          <p:cNvSpPr>
            <a:spLocks noGrp="1" noChangeArrowheads="1"/>
          </p:cNvSpPr>
          <p:nvPr>
            <p:ph type="title"/>
          </p:nvPr>
        </p:nvSpPr>
        <p:spPr>
          <a:xfrm>
            <a:off x="609600" y="381000"/>
            <a:ext cx="7543800" cy="914400"/>
          </a:xfrm>
        </p:spPr>
        <p:txBody>
          <a:bodyPr/>
          <a:lstStyle/>
          <a:p>
            <a:pPr eaLnBrk="1" fontAlgn="auto" hangingPunct="1">
              <a:spcAft>
                <a:spcPts val="0"/>
              </a:spcAft>
              <a:defRPr/>
            </a:pPr>
            <a:r>
              <a:rPr lang="en-US" dirty="0"/>
              <a:t>Munich Conference (1938)</a:t>
            </a:r>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A45BAA54-8561-4C4D-BFE2-4FC3522F1F84}" type="slidenum">
              <a:rPr lang="en-US" altLang="en-US">
                <a:solidFill>
                  <a:schemeClr val="tx1">
                    <a:alpha val="60000"/>
                  </a:schemeClr>
                </a:solidFill>
                <a:latin typeface="Arial" charset="0"/>
                <a:cs typeface="Arial" charset="0"/>
              </a:rPr>
              <a:pPr>
                <a:defRPr/>
              </a:pPr>
              <a:t>16</a:t>
            </a:fld>
            <a:endParaRPr lang="en-US" altLang="en-US">
              <a:solidFill>
                <a:schemeClr val="tx1">
                  <a:alpha val="60000"/>
                </a:schemeClr>
              </a:solidFill>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609600" y="685800"/>
            <a:ext cx="7620000" cy="3657600"/>
          </a:xfrm>
        </p:spPr>
        <p:txBody>
          <a:bodyPr wrap="square" numCol="1" anchorCtr="0" compatLnSpc="1">
            <a:prstTxWarp prst="textNoShape">
              <a:avLst/>
            </a:prstTxWarp>
          </a:bodyPr>
          <a:lstStyle/>
          <a:p>
            <a:pPr eaLnBrk="1" hangingPunct="1">
              <a:buFont typeface="Arial" pitchFamily="34" charset="0"/>
              <a:buChar char="•"/>
            </a:pPr>
            <a:r>
              <a:rPr lang="en-US" sz="2400" dirty="0" smtClean="0">
                <a:effectLst>
                  <a:outerShdw blurRad="38100" dist="38100" dir="2700000" algn="tl">
                    <a:srgbClr val="242852"/>
                  </a:outerShdw>
                </a:effectLst>
              </a:rPr>
              <a:t>September 1, 1939</a:t>
            </a:r>
          </a:p>
          <a:p>
            <a:pPr eaLnBrk="1" hangingPunct="1">
              <a:buFont typeface="Arial" pitchFamily="34" charset="0"/>
              <a:buChar char="•"/>
            </a:pPr>
            <a:r>
              <a:rPr lang="en-US" sz="2400" i="1" dirty="0" smtClean="0">
                <a:effectLst>
                  <a:outerShdw blurRad="38100" dist="38100" dir="2700000" algn="tl">
                    <a:srgbClr val="242852"/>
                  </a:outerShdw>
                </a:effectLst>
              </a:rPr>
              <a:t>Blitzkrieg</a:t>
            </a:r>
            <a:r>
              <a:rPr lang="en-US" sz="2400" dirty="0" smtClean="0">
                <a:effectLst>
                  <a:outerShdw blurRad="38100" dist="38100" dir="2700000" algn="tl">
                    <a:srgbClr val="242852"/>
                  </a:outerShdw>
                </a:effectLst>
              </a:rPr>
              <a:t>: “lightning war” strategy</a:t>
            </a:r>
          </a:p>
          <a:p>
            <a:pPr lvl="1" eaLnBrk="1" hangingPunct="1">
              <a:buFont typeface="Arial" pitchFamily="34" charset="0"/>
              <a:buChar char="•"/>
            </a:pPr>
            <a:r>
              <a:rPr lang="en-US" sz="2400" dirty="0" smtClean="0">
                <a:effectLst>
                  <a:outerShdw blurRad="38100" dist="38100" dir="2700000" algn="tl">
                    <a:srgbClr val="242852"/>
                  </a:outerShdw>
                </a:effectLst>
              </a:rPr>
              <a:t>Air forces soften up target, armored divisions rush in</a:t>
            </a:r>
          </a:p>
          <a:p>
            <a:pPr eaLnBrk="1" hangingPunct="1">
              <a:buFont typeface="Arial" pitchFamily="34" charset="0"/>
              <a:buChar char="•"/>
            </a:pPr>
            <a:r>
              <a:rPr lang="en-US" sz="2400" dirty="0" smtClean="0">
                <a:effectLst>
                  <a:outerShdw blurRad="38100" dist="38100" dir="2700000" algn="tl">
                    <a:srgbClr val="242852"/>
                  </a:outerShdw>
                </a:effectLst>
              </a:rPr>
              <a:t>German U-boats (submarines) patrol Atlantic, threaten British shipping</a:t>
            </a:r>
          </a:p>
          <a:p>
            <a:pPr eaLnBrk="1" hangingPunct="1">
              <a:buFont typeface="Arial" pitchFamily="34" charset="0"/>
              <a:buChar char="•"/>
            </a:pPr>
            <a:endParaRPr lang="en-US" dirty="0" smtClean="0">
              <a:effectLst>
                <a:outerShdw blurRad="38100" dist="38100" dir="2700000" algn="tl">
                  <a:srgbClr val="242852"/>
                </a:outerShdw>
              </a:effectLst>
            </a:endParaRPr>
          </a:p>
        </p:txBody>
      </p:sp>
      <p:sp>
        <p:nvSpPr>
          <p:cNvPr id="21506" name="Rectangle 2"/>
          <p:cNvSpPr>
            <a:spLocks noGrp="1" noChangeArrowheads="1"/>
          </p:cNvSpPr>
          <p:nvPr>
            <p:ph type="title"/>
          </p:nvPr>
        </p:nvSpPr>
        <p:spPr/>
        <p:txBody>
          <a:bodyPr/>
          <a:lstStyle/>
          <a:p>
            <a:pPr eaLnBrk="1" fontAlgn="auto" hangingPunct="1">
              <a:spcAft>
                <a:spcPts val="0"/>
              </a:spcAft>
              <a:defRPr/>
            </a:pPr>
            <a:r>
              <a:rPr lang="en-US"/>
              <a:t>Invasion of Poland and France</a:t>
            </a:r>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9FA3B55B-EF88-4811-B4C6-65583C01A36B}" type="slidenum">
              <a:rPr lang="en-US" altLang="en-US">
                <a:solidFill>
                  <a:schemeClr val="tx1">
                    <a:alpha val="60000"/>
                  </a:schemeClr>
                </a:solidFill>
                <a:latin typeface="Arial" charset="0"/>
                <a:cs typeface="Arial" charset="0"/>
              </a:rPr>
              <a:pPr>
                <a:defRPr/>
              </a:pPr>
              <a:t>17</a:t>
            </a:fld>
            <a:endParaRPr lang="en-US" altLang="en-US">
              <a:solidFill>
                <a:schemeClr val="tx1">
                  <a:alpha val="60000"/>
                </a:schemeClr>
              </a:solidFill>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6400800" y="609600"/>
            <a:ext cx="2514600" cy="5516563"/>
          </a:xfrm>
        </p:spPr>
        <p:txBody>
          <a:bodyPr/>
          <a:lstStyle/>
          <a:p>
            <a:pPr eaLnBrk="1" hangingPunct="1">
              <a:lnSpc>
                <a:spcPct val="90000"/>
              </a:lnSpc>
              <a:buFont typeface="Arial" pitchFamily="34" charset="0"/>
              <a:buChar char="•"/>
              <a:defRPr/>
            </a:pPr>
            <a:r>
              <a:rPr lang="en-US" sz="2400" b="1" dirty="0"/>
              <a:t>Red countries are Allied or Allied-controlled.</a:t>
            </a:r>
          </a:p>
          <a:p>
            <a:pPr eaLnBrk="1" hangingPunct="1">
              <a:lnSpc>
                <a:spcPct val="90000"/>
              </a:lnSpc>
              <a:buFont typeface="Arial" pitchFamily="34" charset="0"/>
              <a:buChar char="•"/>
              <a:defRPr/>
            </a:pPr>
            <a:r>
              <a:rPr lang="en-US" sz="2400" b="1" dirty="0"/>
              <a:t>Blue denotes Axis or Axis controlled countries.</a:t>
            </a:r>
          </a:p>
          <a:p>
            <a:pPr eaLnBrk="1" hangingPunct="1">
              <a:lnSpc>
                <a:spcPct val="90000"/>
              </a:lnSpc>
              <a:buFont typeface="Arial" pitchFamily="34" charset="0"/>
              <a:buChar char="•"/>
              <a:defRPr/>
            </a:pPr>
            <a:r>
              <a:rPr lang="en-US" sz="2400" b="1" dirty="0"/>
              <a:t>The Soviet Union is colored Green prior to joining the Allies in 1941. </a:t>
            </a:r>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5934075"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bwMode="auto">
          <a:xfrm>
            <a:off x="266700" y="946150"/>
            <a:ext cx="5562600" cy="4997450"/>
          </a:xfrm>
        </p:spPr>
      </p:pic>
      <p:sp>
        <p:nvSpPr>
          <p:cNvPr id="33795" name="Text Box 3"/>
          <p:cNvSpPr txBox="1">
            <a:spLocks noChangeArrowheads="1"/>
          </p:cNvSpPr>
          <p:nvPr/>
        </p:nvSpPr>
        <p:spPr bwMode="auto">
          <a:xfrm>
            <a:off x="6019800" y="0"/>
            <a:ext cx="2895600" cy="661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endParaRPr lang="en-US" sz="2400" b="1">
              <a:solidFill>
                <a:schemeClr val="tx2"/>
              </a:solidFill>
            </a:endParaRPr>
          </a:p>
          <a:p>
            <a:pPr>
              <a:spcBef>
                <a:spcPct val="50000"/>
              </a:spcBef>
              <a:buFontTx/>
              <a:buChar char="•"/>
            </a:pPr>
            <a:r>
              <a:rPr lang="en-US" sz="2000" b="1">
                <a:solidFill>
                  <a:schemeClr val="tx2"/>
                </a:solidFill>
              </a:rPr>
              <a:t> Twice in less than 50 years, Germany had invaded France</a:t>
            </a:r>
          </a:p>
          <a:p>
            <a:pPr>
              <a:spcBef>
                <a:spcPct val="50000"/>
              </a:spcBef>
              <a:buFontTx/>
              <a:buChar char="•"/>
            </a:pPr>
            <a:r>
              <a:rPr lang="en-US" sz="2000" b="1">
                <a:solidFill>
                  <a:schemeClr val="tx2"/>
                </a:solidFill>
              </a:rPr>
              <a:t> After the war, France was determined to ensure that this never happened again.  </a:t>
            </a:r>
          </a:p>
          <a:p>
            <a:pPr>
              <a:spcBef>
                <a:spcPct val="50000"/>
              </a:spcBef>
              <a:buFontTx/>
              <a:buChar char="•"/>
            </a:pPr>
            <a:r>
              <a:rPr lang="en-US" sz="2000" b="1">
                <a:solidFill>
                  <a:schemeClr val="tx2"/>
                </a:solidFill>
              </a:rPr>
              <a:t>France rebuilt its army and constructed a series of steel and concrete fortifications along its Western border, stretching nearly 200 miles long. </a:t>
            </a:r>
          </a:p>
          <a:p>
            <a:pPr>
              <a:spcBef>
                <a:spcPct val="50000"/>
              </a:spcBef>
              <a:buFontTx/>
              <a:buChar char="•"/>
            </a:pPr>
            <a:r>
              <a:rPr lang="en-US" sz="2000" b="1">
                <a:solidFill>
                  <a:schemeClr val="tx2"/>
                </a:solidFill>
              </a:rPr>
              <a:t>   This was immensely expensive and further weakened the French economy.</a:t>
            </a:r>
            <a:r>
              <a:rPr lang="en-US" sz="2000">
                <a:solidFill>
                  <a:schemeClr val="tx2"/>
                </a:solidFill>
              </a:rPr>
              <a:t> </a:t>
            </a:r>
          </a:p>
        </p:txBody>
      </p:sp>
      <p:sp>
        <p:nvSpPr>
          <p:cNvPr id="33796" name="Text Box 4"/>
          <p:cNvSpPr txBox="1">
            <a:spLocks noChangeArrowheads="1"/>
          </p:cNvSpPr>
          <p:nvPr/>
        </p:nvSpPr>
        <p:spPr bwMode="auto">
          <a:xfrm>
            <a:off x="1143000" y="223838"/>
            <a:ext cx="38100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3200" b="1">
                <a:solidFill>
                  <a:schemeClr val="tx2"/>
                </a:solidFill>
              </a:rPr>
              <a:t>The Maginot Line</a:t>
            </a: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304800" y="609600"/>
            <a:ext cx="7924800" cy="4114800"/>
          </a:xfrm>
        </p:spPr>
        <p:txBody>
          <a:bodyPr/>
          <a:lstStyle/>
          <a:p>
            <a:pPr marL="361188" indent="-342900" eaLnBrk="1" fontAlgn="auto" hangingPunct="1">
              <a:spcAft>
                <a:spcPts val="0"/>
              </a:spcAft>
              <a:buFont typeface="Arial" pitchFamily="34" charset="0"/>
              <a:buChar char="•"/>
              <a:defRPr/>
            </a:pPr>
            <a:r>
              <a:rPr lang="en-US" sz="2400" dirty="0"/>
              <a:t>Allies vs. Axis Powers</a:t>
            </a:r>
          </a:p>
          <a:p>
            <a:pPr marL="361188" indent="-342900" eaLnBrk="1" fontAlgn="auto" hangingPunct="1">
              <a:spcAft>
                <a:spcPts val="0"/>
              </a:spcAft>
              <a:buFont typeface="Arial" pitchFamily="34" charset="0"/>
              <a:buChar char="•"/>
              <a:defRPr/>
            </a:pPr>
            <a:r>
              <a:rPr lang="en-US" sz="2400" dirty="0"/>
              <a:t>Italy, Germany and Japan form Axis</a:t>
            </a:r>
          </a:p>
          <a:p>
            <a:pPr marL="361188" indent="-342900" eaLnBrk="1" fontAlgn="auto" hangingPunct="1">
              <a:spcAft>
                <a:spcPts val="0"/>
              </a:spcAft>
              <a:buFont typeface="Arial" pitchFamily="34" charset="0"/>
              <a:buChar char="•"/>
              <a:defRPr/>
            </a:pPr>
            <a:r>
              <a:rPr lang="en-US" sz="2400" dirty="0"/>
              <a:t>“Revisionists:” wished to revise post-World War I peace treaties</a:t>
            </a:r>
          </a:p>
          <a:p>
            <a:pPr marL="361188" indent="-342900" eaLnBrk="1" fontAlgn="auto" hangingPunct="1">
              <a:spcAft>
                <a:spcPts val="0"/>
              </a:spcAft>
              <a:buFont typeface="Arial" pitchFamily="34" charset="0"/>
              <a:buChar char="•"/>
              <a:defRPr/>
            </a:pPr>
            <a:r>
              <a:rPr lang="en-US" sz="2400" dirty="0"/>
              <a:t>Allies initially follow policy of appeasement</a:t>
            </a:r>
          </a:p>
          <a:p>
            <a:pPr marL="361188" indent="-342900" eaLnBrk="1" fontAlgn="auto" hangingPunct="1">
              <a:spcAft>
                <a:spcPts val="0"/>
              </a:spcAft>
              <a:buFont typeface="Arial" pitchFamily="34" charset="0"/>
              <a:buChar char="•"/>
              <a:defRPr/>
            </a:pPr>
            <a:r>
              <a:rPr lang="en-US" sz="2400" dirty="0"/>
              <a:t>War erupts 1939, global by 1941, over 1945</a:t>
            </a:r>
          </a:p>
        </p:txBody>
      </p:sp>
      <p:sp>
        <p:nvSpPr>
          <p:cNvPr id="14338" name="Rectangle 2"/>
          <p:cNvSpPr>
            <a:spLocks noGrp="1" noChangeArrowheads="1"/>
          </p:cNvSpPr>
          <p:nvPr>
            <p:ph type="title"/>
          </p:nvPr>
        </p:nvSpPr>
        <p:spPr/>
        <p:txBody>
          <a:bodyPr/>
          <a:lstStyle/>
          <a:p>
            <a:pPr eaLnBrk="1" fontAlgn="auto" hangingPunct="1">
              <a:spcAft>
                <a:spcPts val="0"/>
              </a:spcAft>
              <a:defRPr/>
            </a:pPr>
            <a:r>
              <a:rPr lang="en-US"/>
              <a:t>The Second World War</a:t>
            </a:r>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3844FAB2-7BD4-44B9-9DE0-F48A6CD58DDF}" type="slidenum">
              <a:rPr lang="en-US" altLang="en-US">
                <a:solidFill>
                  <a:schemeClr val="tx1">
                    <a:alpha val="60000"/>
                  </a:schemeClr>
                </a:solidFill>
                <a:latin typeface="Arial" charset="0"/>
                <a:cs typeface="Arial" charset="0"/>
              </a:rPr>
              <a:pPr>
                <a:defRPr/>
              </a:pPr>
              <a:t>2</a:t>
            </a:fld>
            <a:endParaRPr lang="en-US" altLang="en-US">
              <a:solidFill>
                <a:schemeClr val="tx1">
                  <a:alpha val="60000"/>
                </a:schemeClr>
              </a:solidFill>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81000" y="533400"/>
            <a:ext cx="4495800" cy="15557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800" b="1">
                <a:solidFill>
                  <a:srgbClr val="FFCC00"/>
                </a:solidFill>
                <a:latin typeface="Bookman Old Style" pitchFamily="18" charset="0"/>
              </a:rPr>
              <a:t>The Maginot Line</a:t>
            </a:r>
          </a:p>
        </p:txBody>
      </p:sp>
      <p:pic>
        <p:nvPicPr>
          <p:cNvPr id="34819" name="Picture 6" descr="Maginot Line-1"/>
          <p:cNvPicPr>
            <a:picLocks noChangeAspect="1" noChangeArrowheads="1"/>
          </p:cNvPicPr>
          <p:nvPr/>
        </p:nvPicPr>
        <p:blipFill>
          <a:blip r:embed="rId2">
            <a:lum contrast="6000"/>
            <a:extLst>
              <a:ext uri="{28A0092B-C50C-407E-A947-70E740481C1C}">
                <a14:useLocalDpi xmlns:a14="http://schemas.microsoft.com/office/drawing/2010/main" val="0"/>
              </a:ext>
            </a:extLst>
          </a:blip>
          <a:srcRect t="5721" r="1923"/>
          <a:stretch>
            <a:fillRect/>
          </a:stretch>
        </p:blipFill>
        <p:spPr bwMode="auto">
          <a:xfrm>
            <a:off x="5105400" y="533400"/>
            <a:ext cx="3810000" cy="2462213"/>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34820" name="Picture 7" descr="Maginot Lin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163" y="3352800"/>
            <a:ext cx="2967037" cy="30861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34821" name="Picture 8" descr="map-Maginot Line"/>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457200" y="2590800"/>
            <a:ext cx="4876800" cy="31242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wrap="square" numCol="1" anchorCtr="0" compatLnSpc="1">
            <a:prstTxWarp prst="textNoShape">
              <a:avLst/>
            </a:prstTxWarp>
          </a:bodyPr>
          <a:lstStyle/>
          <a:p>
            <a:pPr eaLnBrk="1" hangingPunct="1"/>
            <a:endParaRPr lang="en-US" smtClean="0">
              <a:effectLst>
                <a:outerShdw blurRad="38100" dist="38100" dir="2700000" algn="tl">
                  <a:srgbClr val="242852"/>
                </a:outerShdw>
              </a:effectLst>
            </a:endParaRPr>
          </a:p>
        </p:txBody>
      </p:sp>
      <p:pic>
        <p:nvPicPr>
          <p:cNvPr id="3584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p:spPr>
      </p:pic>
      <p:sp>
        <p:nvSpPr>
          <p:cNvPr id="35844" name="Text Box 4"/>
          <p:cNvSpPr txBox="1">
            <a:spLocks noChangeArrowheads="1"/>
          </p:cNvSpPr>
          <p:nvPr/>
        </p:nvSpPr>
        <p:spPr bwMode="auto">
          <a:xfrm>
            <a:off x="609600" y="6248400"/>
            <a:ext cx="800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2000" b="1">
                <a:solidFill>
                  <a:schemeClr val="tx2"/>
                </a:solidFill>
              </a:rPr>
              <a:t>Anti-tank rails along a portion of the Maginot Line</a:t>
            </a: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343400" y="0"/>
            <a:ext cx="4343400" cy="792163"/>
          </a:xfrm>
        </p:spPr>
        <p:txBody>
          <a:bodyPr/>
          <a:lstStyle/>
          <a:p>
            <a:pPr eaLnBrk="1" hangingPunct="1">
              <a:defRPr/>
            </a:pPr>
            <a:r>
              <a:rPr lang="en-US" sz="3200" b="1"/>
              <a:t>Charles de Gaulle</a:t>
            </a:r>
          </a:p>
        </p:txBody>
      </p:sp>
      <p:sp>
        <p:nvSpPr>
          <p:cNvPr id="21507" name="Rectangle 3"/>
          <p:cNvSpPr>
            <a:spLocks noGrp="1" noChangeArrowheads="1"/>
          </p:cNvSpPr>
          <p:nvPr>
            <p:ph type="body" idx="1"/>
          </p:nvPr>
        </p:nvSpPr>
        <p:spPr>
          <a:xfrm>
            <a:off x="4114800" y="762000"/>
            <a:ext cx="4800600" cy="5867400"/>
          </a:xfrm>
        </p:spPr>
        <p:txBody>
          <a:bodyPr/>
          <a:lstStyle/>
          <a:p>
            <a:pPr eaLnBrk="1" hangingPunct="1">
              <a:lnSpc>
                <a:spcPct val="90000"/>
              </a:lnSpc>
              <a:buFont typeface="Arial" pitchFamily="34" charset="0"/>
              <a:buChar char="•"/>
              <a:defRPr/>
            </a:pPr>
            <a:r>
              <a:rPr lang="en-US" sz="2400" dirty="0"/>
              <a:t>By June of 1940, the Germans entered Paris.</a:t>
            </a:r>
          </a:p>
          <a:p>
            <a:pPr eaLnBrk="1" hangingPunct="1">
              <a:lnSpc>
                <a:spcPct val="90000"/>
              </a:lnSpc>
              <a:buFont typeface="Arial" pitchFamily="34" charset="0"/>
              <a:buChar char="•"/>
              <a:defRPr/>
            </a:pPr>
            <a:r>
              <a:rPr lang="en-US" sz="2400" dirty="0"/>
              <a:t>Rather than surrender, the French government resigned and France was divided between Northern France, from Paris up controlled by the Germans, and Vichy France set around the southern city of Vichy. </a:t>
            </a:r>
          </a:p>
          <a:p>
            <a:pPr eaLnBrk="1" hangingPunct="1">
              <a:lnSpc>
                <a:spcPct val="90000"/>
              </a:lnSpc>
              <a:buFont typeface="Arial" pitchFamily="34" charset="0"/>
              <a:buChar char="•"/>
              <a:defRPr/>
            </a:pPr>
            <a:r>
              <a:rPr lang="en-US" sz="2400" dirty="0"/>
              <a:t>Charles de Gaulle set up the Free French government. They resisted against Germany, often using guerrilla tactics such as blowing up bridges, wrecking trains and cutting telephone and telegraph wires. </a:t>
            </a:r>
          </a:p>
        </p:txBody>
      </p:sp>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381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381000" y="1371600"/>
            <a:ext cx="7848600" cy="3657600"/>
          </a:xfrm>
        </p:spPr>
        <p:txBody>
          <a:bodyPr wrap="square" numCol="1" anchorCtr="0" compatLnSpc="1">
            <a:prstTxWarp prst="textNoShape">
              <a:avLst/>
            </a:prstTxWarp>
          </a:bodyPr>
          <a:lstStyle/>
          <a:p>
            <a:pPr eaLnBrk="1" hangingPunct="1">
              <a:buFont typeface="Arial" pitchFamily="34" charset="0"/>
              <a:buChar char="•"/>
            </a:pPr>
            <a:r>
              <a:rPr lang="en-US" sz="2400" dirty="0" smtClean="0">
                <a:effectLst>
                  <a:outerShdw blurRad="38100" dist="38100" dir="2700000" algn="tl">
                    <a:srgbClr val="242852"/>
                  </a:outerShdw>
                </a:effectLst>
              </a:rPr>
              <a:t>1940: Germany occupies Denmark, Norway, Belgium, France</a:t>
            </a:r>
          </a:p>
          <a:p>
            <a:pPr eaLnBrk="1" hangingPunct="1">
              <a:buFont typeface="Arial" pitchFamily="34" charset="0"/>
              <a:buChar char="•"/>
            </a:pPr>
            <a:r>
              <a:rPr lang="en-US" sz="2400" dirty="0" smtClean="0">
                <a:effectLst>
                  <a:outerShdw blurRad="38100" dist="38100" dir="2700000" algn="tl">
                    <a:srgbClr val="242852"/>
                  </a:outerShdw>
                </a:effectLst>
              </a:rPr>
              <a:t>Hitler forces French to sign armistice agreement in same railroad car used for the armistice imposed on Germany in 1918</a:t>
            </a:r>
          </a:p>
          <a:p>
            <a:pPr eaLnBrk="1" hangingPunct="1">
              <a:buFont typeface="Arial" pitchFamily="34" charset="0"/>
              <a:buChar char="•"/>
            </a:pPr>
            <a:endParaRPr lang="en-US" dirty="0" smtClean="0">
              <a:effectLst>
                <a:outerShdw blurRad="38100" dist="38100" dir="2700000" algn="tl">
                  <a:srgbClr val="242852"/>
                </a:outerShdw>
              </a:effectLst>
            </a:endParaRPr>
          </a:p>
        </p:txBody>
      </p:sp>
      <p:sp>
        <p:nvSpPr>
          <p:cNvPr id="22530" name="Rectangle 2"/>
          <p:cNvSpPr>
            <a:spLocks noGrp="1" noChangeArrowheads="1"/>
          </p:cNvSpPr>
          <p:nvPr>
            <p:ph type="title"/>
          </p:nvPr>
        </p:nvSpPr>
        <p:spPr>
          <a:xfrm>
            <a:off x="914400" y="609600"/>
            <a:ext cx="7543800" cy="914400"/>
          </a:xfrm>
        </p:spPr>
        <p:txBody>
          <a:bodyPr/>
          <a:lstStyle/>
          <a:p>
            <a:pPr eaLnBrk="1" fontAlgn="auto" hangingPunct="1">
              <a:spcAft>
                <a:spcPts val="0"/>
              </a:spcAft>
              <a:defRPr/>
            </a:pPr>
            <a:r>
              <a:rPr lang="en-US" dirty="0"/>
              <a:t>The Fall of France</a:t>
            </a:r>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D888E834-095F-4229-AFD9-B4DEE3CA193C}" type="slidenum">
              <a:rPr lang="en-US" altLang="en-US">
                <a:solidFill>
                  <a:schemeClr val="tx1">
                    <a:alpha val="60000"/>
                  </a:schemeClr>
                </a:solidFill>
                <a:latin typeface="Arial" charset="0"/>
                <a:cs typeface="Arial" charset="0"/>
              </a:rPr>
              <a:pPr>
                <a:defRPr/>
              </a:pPr>
              <a:t>23</a:t>
            </a:fld>
            <a:endParaRPr lang="en-US" altLang="en-US">
              <a:solidFill>
                <a:schemeClr val="tx1">
                  <a:alpha val="60000"/>
                </a:schemeClr>
              </a:solidFill>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990600" y="152400"/>
            <a:ext cx="7315200" cy="13112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b="1">
                <a:latin typeface="Comic Sans MS" pitchFamily="66" charset="0"/>
              </a:rPr>
              <a:t>France Surrenders</a:t>
            </a:r>
            <a:br>
              <a:rPr lang="en-US" sz="4000" b="1">
                <a:latin typeface="Comic Sans MS" pitchFamily="66" charset="0"/>
              </a:rPr>
            </a:br>
            <a:r>
              <a:rPr lang="en-US" sz="4000" b="1">
                <a:latin typeface="Comic Sans MS" pitchFamily="66" charset="0"/>
              </a:rPr>
              <a:t>June, 1940</a:t>
            </a:r>
          </a:p>
        </p:txBody>
      </p:sp>
      <p:pic>
        <p:nvPicPr>
          <p:cNvPr id="61444" name="Picture 4" descr="Hitler in Paris"/>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4648200" y="1600200"/>
            <a:ext cx="3762375" cy="480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445" name="Picture 5" descr="germany takes france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7500" r="3751"/>
          <a:stretch>
            <a:fillRect/>
          </a:stretch>
        </p:blipFill>
        <p:spPr bwMode="auto">
          <a:xfrm>
            <a:off x="1371600" y="4114800"/>
            <a:ext cx="2433638" cy="2159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46" name="Picture 6" descr="nazis_par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76400"/>
            <a:ext cx="3352800" cy="217963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nodeType="withEffect">
                                  <p:stCondLst>
                                    <p:cond delay="0"/>
                                  </p:stCondLst>
                                  <p:childTnLst>
                                    <p:set>
                                      <p:cBhvr>
                                        <p:cTn id="6" dur="1" fill="hold">
                                          <p:stCondLst>
                                            <p:cond delay="0"/>
                                          </p:stCondLst>
                                        </p:cTn>
                                        <p:tgtEl>
                                          <p:spTgt spid="61446"/>
                                        </p:tgtEl>
                                        <p:attrNameLst>
                                          <p:attrName>style.visibility</p:attrName>
                                        </p:attrNameLst>
                                      </p:cBhvr>
                                      <p:to>
                                        <p:strVal val="visible"/>
                                      </p:to>
                                    </p:set>
                                    <p:anim calcmode="lin" valueType="num">
                                      <p:cBhvr additive="base">
                                        <p:cTn id="7" dur="1000" fill="hold"/>
                                        <p:tgtEl>
                                          <p:spTgt spid="61446"/>
                                        </p:tgtEl>
                                        <p:attrNameLst>
                                          <p:attrName>ppt_x</p:attrName>
                                        </p:attrNameLst>
                                      </p:cBhvr>
                                      <p:tavLst>
                                        <p:tav tm="0">
                                          <p:val>
                                            <p:strVal val="0-#ppt_w/2"/>
                                          </p:val>
                                        </p:tav>
                                        <p:tav tm="100000">
                                          <p:val>
                                            <p:strVal val="#ppt_x"/>
                                          </p:val>
                                        </p:tav>
                                      </p:tavLst>
                                    </p:anim>
                                    <p:anim calcmode="lin" valueType="num">
                                      <p:cBhvr additive="base">
                                        <p:cTn id="8" dur="1000" fill="hold"/>
                                        <p:tgtEl>
                                          <p:spTgt spid="6144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31" presetClass="entr" presetSubtype="0" fill="hold" nodeType="afterEffect">
                                  <p:stCondLst>
                                    <p:cond delay="1000"/>
                                  </p:stCondLst>
                                  <p:iterate type="lt">
                                    <p:tmPct val="5000"/>
                                  </p:iterate>
                                  <p:childTnLst>
                                    <p:set>
                                      <p:cBhvr>
                                        <p:cTn id="11" dur="1" fill="hold">
                                          <p:stCondLst>
                                            <p:cond delay="0"/>
                                          </p:stCondLst>
                                        </p:cTn>
                                        <p:tgtEl>
                                          <p:spTgt spid="61445"/>
                                        </p:tgtEl>
                                        <p:attrNameLst>
                                          <p:attrName>style.visibility</p:attrName>
                                        </p:attrNameLst>
                                      </p:cBhvr>
                                      <p:to>
                                        <p:strVal val="visible"/>
                                      </p:to>
                                    </p:set>
                                    <p:anim calcmode="lin" valueType="num">
                                      <p:cBhvr>
                                        <p:cTn id="12" dur="1000" fill="hold"/>
                                        <p:tgtEl>
                                          <p:spTgt spid="61445"/>
                                        </p:tgtEl>
                                        <p:attrNameLst>
                                          <p:attrName>ppt_w</p:attrName>
                                        </p:attrNameLst>
                                      </p:cBhvr>
                                      <p:tavLst>
                                        <p:tav tm="0">
                                          <p:val>
                                            <p:fltVal val="0"/>
                                          </p:val>
                                        </p:tav>
                                        <p:tav tm="100000">
                                          <p:val>
                                            <p:strVal val="#ppt_w"/>
                                          </p:val>
                                        </p:tav>
                                      </p:tavLst>
                                    </p:anim>
                                    <p:anim calcmode="lin" valueType="num">
                                      <p:cBhvr>
                                        <p:cTn id="13" dur="1000" fill="hold"/>
                                        <p:tgtEl>
                                          <p:spTgt spid="61445"/>
                                        </p:tgtEl>
                                        <p:attrNameLst>
                                          <p:attrName>ppt_h</p:attrName>
                                        </p:attrNameLst>
                                      </p:cBhvr>
                                      <p:tavLst>
                                        <p:tav tm="0">
                                          <p:val>
                                            <p:fltVal val="0"/>
                                          </p:val>
                                        </p:tav>
                                        <p:tav tm="100000">
                                          <p:val>
                                            <p:strVal val="#ppt_h"/>
                                          </p:val>
                                        </p:tav>
                                      </p:tavLst>
                                    </p:anim>
                                    <p:anim calcmode="lin" valueType="num">
                                      <p:cBhvr>
                                        <p:cTn id="14" dur="1000" fill="hold"/>
                                        <p:tgtEl>
                                          <p:spTgt spid="61445"/>
                                        </p:tgtEl>
                                        <p:attrNameLst>
                                          <p:attrName>style.rotation</p:attrName>
                                        </p:attrNameLst>
                                      </p:cBhvr>
                                      <p:tavLst>
                                        <p:tav tm="0">
                                          <p:val>
                                            <p:fltVal val="90"/>
                                          </p:val>
                                        </p:tav>
                                        <p:tav tm="100000">
                                          <p:val>
                                            <p:fltVal val="0"/>
                                          </p:val>
                                        </p:tav>
                                      </p:tavLst>
                                    </p:anim>
                                    <p:animEffect transition="in" filter="fade">
                                      <p:cBhvr>
                                        <p:cTn id="15" dur="1000"/>
                                        <p:tgtEl>
                                          <p:spTgt spid="61445"/>
                                        </p:tgtEl>
                                      </p:cBhvr>
                                    </p:animEffect>
                                  </p:childTnLst>
                                </p:cTn>
                              </p:par>
                            </p:childTnLst>
                          </p:cTn>
                        </p:par>
                        <p:par>
                          <p:cTn id="16" fill="hold" nodeType="afterGroup">
                            <p:stCondLst>
                              <p:cond delay="3000"/>
                            </p:stCondLst>
                            <p:childTnLst>
                              <p:par>
                                <p:cTn id="17" presetID="21" presetClass="entr" presetSubtype="8" fill="hold" nodeType="afterEffect">
                                  <p:stCondLst>
                                    <p:cond delay="1000"/>
                                  </p:stCondLst>
                                  <p:childTnLst>
                                    <p:set>
                                      <p:cBhvr>
                                        <p:cTn id="18" dur="1" fill="hold">
                                          <p:stCondLst>
                                            <p:cond delay="0"/>
                                          </p:stCondLst>
                                        </p:cTn>
                                        <p:tgtEl>
                                          <p:spTgt spid="61444"/>
                                        </p:tgtEl>
                                        <p:attrNameLst>
                                          <p:attrName>style.visibility</p:attrName>
                                        </p:attrNameLst>
                                      </p:cBhvr>
                                      <p:to>
                                        <p:strVal val="visible"/>
                                      </p:to>
                                    </p:set>
                                    <p:animEffect transition="in" filter="wheel(8)">
                                      <p:cBhvr>
                                        <p:cTn id="19" dur="20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wrap="square" numCol="1" anchorCtr="0" compatLnSpc="1">
            <a:prstTxWarp prst="textNoShape">
              <a:avLst/>
            </a:prstTxWarp>
          </a:bodyPr>
          <a:lstStyle/>
          <a:p>
            <a:pPr eaLnBrk="1" hangingPunct="1"/>
            <a:endParaRPr lang="en-US" smtClean="0">
              <a:effectLst>
                <a:outerShdw blurRad="38100" dist="38100" dir="2700000" algn="tl">
                  <a:srgbClr val="242852"/>
                </a:outerShdw>
              </a:effectLst>
            </a:endParaRPr>
          </a:p>
        </p:txBody>
      </p:sp>
      <p:sp>
        <p:nvSpPr>
          <p:cNvPr id="14339" name="Rectangle 3"/>
          <p:cNvSpPr>
            <a:spLocks noGrp="1" noChangeArrowheads="1"/>
          </p:cNvSpPr>
          <p:nvPr>
            <p:ph type="body" idx="1"/>
          </p:nvPr>
        </p:nvSpPr>
        <p:spPr/>
        <p:txBody>
          <a:bodyPr wrap="square" numCol="1" anchorCtr="0" compatLnSpc="1">
            <a:prstTxWarp prst="textNoShape">
              <a:avLst/>
            </a:prstTxWarp>
          </a:bodyPr>
          <a:lstStyle/>
          <a:p>
            <a:pPr eaLnBrk="1" hangingPunct="1"/>
            <a:endParaRPr lang="en-US" smtClean="0">
              <a:effectLst>
                <a:outerShdw blurRad="38100" dist="38100" dir="2700000" algn="tl">
                  <a:srgbClr val="242852"/>
                </a:outerShdw>
              </a:effectLst>
            </a:endParaRPr>
          </a:p>
        </p:txBody>
      </p:sp>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4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533400" y="228600"/>
            <a:ext cx="7924800" cy="7016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b="1">
                <a:latin typeface="Comic Sans MS" pitchFamily="66" charset="0"/>
              </a:rPr>
              <a:t>The French Resistance</a:t>
            </a:r>
          </a:p>
        </p:txBody>
      </p:sp>
      <p:pic>
        <p:nvPicPr>
          <p:cNvPr id="44035" name="Picture 3" descr="Free French 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66800"/>
            <a:ext cx="2895600" cy="193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036" name="Rectangle 4"/>
          <p:cNvSpPr>
            <a:spLocks noChangeArrowheads="1"/>
          </p:cNvSpPr>
          <p:nvPr/>
        </p:nvSpPr>
        <p:spPr bwMode="auto">
          <a:xfrm>
            <a:off x="1295400" y="3124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ctr"/>
            <a:r>
              <a:rPr lang="en-US" sz="2400" b="1">
                <a:latin typeface="Comic Sans MS" pitchFamily="66" charset="0"/>
              </a:rPr>
              <a:t>The Free French</a:t>
            </a:r>
          </a:p>
        </p:txBody>
      </p:sp>
      <p:pic>
        <p:nvPicPr>
          <p:cNvPr id="44037" name="Picture 5" descr="Charles DeGaul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143000"/>
            <a:ext cx="2517775" cy="441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038" name="Rectangle 6"/>
          <p:cNvSpPr>
            <a:spLocks noChangeArrowheads="1"/>
          </p:cNvSpPr>
          <p:nvPr/>
        </p:nvSpPr>
        <p:spPr bwMode="auto">
          <a:xfrm>
            <a:off x="4800600" y="5715000"/>
            <a:ext cx="350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ctr"/>
            <a:r>
              <a:rPr lang="en-US" sz="2400" b="1">
                <a:latin typeface="Comic Sans MS" pitchFamily="66" charset="0"/>
              </a:rPr>
              <a:t>General Charles DeGaulle</a:t>
            </a:r>
          </a:p>
        </p:txBody>
      </p:sp>
      <p:pic>
        <p:nvPicPr>
          <p:cNvPr id="44039" name="Picture 7" descr="French Resistance"/>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a:stretch>
            <a:fillRect/>
          </a:stretch>
        </p:blipFill>
        <p:spPr bwMode="auto">
          <a:xfrm>
            <a:off x="1066800" y="3733800"/>
            <a:ext cx="3200400" cy="2317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040" name="Rectangle 8"/>
          <p:cNvSpPr>
            <a:spLocks noChangeArrowheads="1"/>
          </p:cNvSpPr>
          <p:nvPr/>
        </p:nvSpPr>
        <p:spPr bwMode="auto">
          <a:xfrm>
            <a:off x="1447800" y="6172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ctr"/>
            <a:r>
              <a:rPr lang="en-US" sz="2400" b="1">
                <a:latin typeface="Comic Sans MS" pitchFamily="66" charset="0"/>
              </a:rPr>
              <a:t>The Maquis</a:t>
            </a: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533400" y="419100"/>
            <a:ext cx="4648200" cy="1143000"/>
          </a:xfrm>
        </p:spPr>
        <p:txBody>
          <a:bodyPr/>
          <a:lstStyle/>
          <a:p>
            <a:pPr eaLnBrk="1" hangingPunct="1">
              <a:defRPr/>
            </a:pPr>
            <a:r>
              <a:rPr lang="en-US" dirty="0"/>
              <a:t>Winston Churchill </a:t>
            </a:r>
          </a:p>
        </p:txBody>
      </p:sp>
      <p:sp>
        <p:nvSpPr>
          <p:cNvPr id="102403" name="Rectangle 3"/>
          <p:cNvSpPr>
            <a:spLocks noGrp="1" noChangeArrowheads="1"/>
          </p:cNvSpPr>
          <p:nvPr>
            <p:ph type="body" idx="1"/>
          </p:nvPr>
        </p:nvSpPr>
        <p:spPr>
          <a:xfrm>
            <a:off x="0" y="1600200"/>
            <a:ext cx="4876800" cy="4953000"/>
          </a:xfrm>
        </p:spPr>
        <p:txBody>
          <a:bodyPr/>
          <a:lstStyle/>
          <a:p>
            <a:pPr eaLnBrk="1" hangingPunct="1">
              <a:lnSpc>
                <a:spcPct val="80000"/>
              </a:lnSpc>
              <a:buFont typeface="Arial" pitchFamily="34" charset="0"/>
              <a:buChar char="•"/>
              <a:defRPr/>
            </a:pPr>
            <a:r>
              <a:rPr lang="en-US" sz="2400" b="1" dirty="0"/>
              <a:t>In May of 1940, Winston Churchill replaced Neville Chamberlain as the prime minister of Britain.  Churchill had earned himself a reputation of speaking out against the policy of appeasement all throughout the 1930’s. </a:t>
            </a:r>
          </a:p>
          <a:p>
            <a:pPr eaLnBrk="1" hangingPunct="1">
              <a:lnSpc>
                <a:spcPct val="80000"/>
              </a:lnSpc>
              <a:buFont typeface="Arial" pitchFamily="34" charset="0"/>
              <a:buChar char="•"/>
              <a:defRPr/>
            </a:pPr>
            <a:r>
              <a:rPr lang="en-US" sz="2400" b="1" dirty="0"/>
              <a:t>Hitler offered a peace negotiation which Churchill refused.  In response, Hitler ordered his air force, the Luftwaffe to soften up Britain for invasion. </a:t>
            </a:r>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990600"/>
            <a:ext cx="4038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533400" y="1752600"/>
            <a:ext cx="7696200" cy="3657600"/>
          </a:xfrm>
        </p:spPr>
        <p:txBody>
          <a:bodyPr wrap="square" numCol="1" anchorCtr="0" compatLnSpc="1">
            <a:prstTxWarp prst="textNoShape">
              <a:avLst/>
            </a:prstTxWarp>
          </a:bodyPr>
          <a:lstStyle/>
          <a:p>
            <a:pPr eaLnBrk="1" hangingPunct="1">
              <a:buFont typeface="Arial" pitchFamily="34" charset="0"/>
              <a:buChar char="•"/>
            </a:pPr>
            <a:r>
              <a:rPr lang="en-US" sz="2400" dirty="0" smtClean="0">
                <a:effectLst>
                  <a:outerShdw blurRad="38100" dist="38100" dir="2700000" algn="tl">
                    <a:srgbClr val="242852"/>
                  </a:outerShdw>
                </a:effectLst>
              </a:rPr>
              <a:t>Air war conducted by the German Luftwaffe</a:t>
            </a:r>
          </a:p>
          <a:p>
            <a:pPr eaLnBrk="1" hangingPunct="1">
              <a:buFont typeface="Arial" pitchFamily="34" charset="0"/>
              <a:buChar char="•"/>
            </a:pPr>
            <a:r>
              <a:rPr lang="en-US" sz="2400" dirty="0" smtClean="0">
                <a:effectLst>
                  <a:outerShdw blurRad="38100" dist="38100" dir="2700000" algn="tl">
                    <a:srgbClr val="242852"/>
                  </a:outerShdw>
                </a:effectLst>
              </a:rPr>
              <a:t>“The Blitz”</a:t>
            </a:r>
          </a:p>
          <a:p>
            <a:pPr eaLnBrk="1" hangingPunct="1">
              <a:buFont typeface="Arial" pitchFamily="34" charset="0"/>
              <a:buChar char="•"/>
            </a:pPr>
            <a:r>
              <a:rPr lang="en-US" sz="2400" dirty="0" smtClean="0">
                <a:effectLst>
                  <a:outerShdw blurRad="38100" dist="38100" dir="2700000" algn="tl">
                    <a:srgbClr val="242852"/>
                  </a:outerShdw>
                </a:effectLst>
              </a:rPr>
              <a:t>40,000 British civilians killed in urban bombing raids</a:t>
            </a:r>
          </a:p>
          <a:p>
            <a:pPr lvl="1" eaLnBrk="1" hangingPunct="1">
              <a:buFont typeface="Arial" pitchFamily="34" charset="0"/>
              <a:buChar char="•"/>
            </a:pPr>
            <a:r>
              <a:rPr lang="en-US" sz="2400" dirty="0" smtClean="0">
                <a:effectLst>
                  <a:outerShdw blurRad="38100" dist="38100" dir="2700000" algn="tl">
                    <a:srgbClr val="242852"/>
                  </a:outerShdw>
                </a:effectLst>
              </a:rPr>
              <a:t>Especially London</a:t>
            </a:r>
          </a:p>
          <a:p>
            <a:pPr eaLnBrk="1" hangingPunct="1">
              <a:buFont typeface="Arial" pitchFamily="34" charset="0"/>
              <a:buChar char="•"/>
            </a:pPr>
            <a:r>
              <a:rPr lang="en-US" sz="2400" dirty="0" smtClean="0">
                <a:effectLst>
                  <a:outerShdw blurRad="38100" dist="38100" dir="2700000" algn="tl">
                    <a:srgbClr val="242852"/>
                  </a:outerShdw>
                </a:effectLst>
              </a:rPr>
              <a:t>Royal Air Force prevents Germans from invading</a:t>
            </a:r>
          </a:p>
        </p:txBody>
      </p:sp>
      <p:sp>
        <p:nvSpPr>
          <p:cNvPr id="23554" name="Rectangle 2"/>
          <p:cNvSpPr>
            <a:spLocks noGrp="1" noChangeArrowheads="1"/>
          </p:cNvSpPr>
          <p:nvPr>
            <p:ph type="title"/>
          </p:nvPr>
        </p:nvSpPr>
        <p:spPr>
          <a:xfrm>
            <a:off x="762000" y="685800"/>
            <a:ext cx="7543800" cy="914400"/>
          </a:xfrm>
        </p:spPr>
        <p:txBody>
          <a:bodyPr/>
          <a:lstStyle/>
          <a:p>
            <a:pPr eaLnBrk="1" fontAlgn="auto" hangingPunct="1">
              <a:spcAft>
                <a:spcPts val="0"/>
              </a:spcAft>
              <a:defRPr/>
            </a:pPr>
            <a:r>
              <a:rPr lang="en-US" dirty="0"/>
              <a:t>The Battle of Britain</a:t>
            </a:r>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50147B7F-D068-42F3-A6BB-FA0215A46F12}" type="slidenum">
              <a:rPr lang="en-US" altLang="en-US">
                <a:solidFill>
                  <a:schemeClr val="tx1">
                    <a:alpha val="60000"/>
                  </a:schemeClr>
                </a:solidFill>
                <a:latin typeface="Arial" charset="0"/>
                <a:cs typeface="Arial" charset="0"/>
              </a:rPr>
              <a:pPr>
                <a:defRPr/>
              </a:pPr>
              <a:t>28</a:t>
            </a:fld>
            <a:endParaRPr lang="en-US" altLang="en-US">
              <a:solidFill>
                <a:schemeClr val="tx1">
                  <a:alpha val="60000"/>
                </a:schemeClr>
              </a:solidFill>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181600" y="990600"/>
            <a:ext cx="3657600" cy="1143000"/>
          </a:xfrm>
        </p:spPr>
        <p:txBody>
          <a:bodyPr/>
          <a:lstStyle/>
          <a:p>
            <a:pPr eaLnBrk="1" hangingPunct="1">
              <a:defRPr/>
            </a:pPr>
            <a:r>
              <a:rPr lang="en-US" sz="4000"/>
              <a:t>The Battle of Britain - 1940</a:t>
            </a:r>
          </a:p>
        </p:txBody>
      </p:sp>
      <p:sp>
        <p:nvSpPr>
          <p:cNvPr id="16387" name="Rectangle 3"/>
          <p:cNvSpPr>
            <a:spLocks noGrp="1" noChangeArrowheads="1"/>
          </p:cNvSpPr>
          <p:nvPr>
            <p:ph type="body" idx="1"/>
          </p:nvPr>
        </p:nvSpPr>
        <p:spPr>
          <a:xfrm>
            <a:off x="0" y="4495800"/>
            <a:ext cx="3657600" cy="2133600"/>
          </a:xfrm>
        </p:spPr>
        <p:txBody>
          <a:bodyPr/>
          <a:lstStyle/>
          <a:p>
            <a:pPr algn="ctr" eaLnBrk="1" hangingPunct="1">
              <a:lnSpc>
                <a:spcPct val="80000"/>
              </a:lnSpc>
              <a:buFontTx/>
              <a:buNone/>
              <a:defRPr/>
            </a:pPr>
            <a:r>
              <a:rPr lang="en-US" sz="2000" b="1"/>
              <a:t>The Battle of Britain is the attempt by the German </a:t>
            </a:r>
            <a:r>
              <a:rPr lang="en-US" sz="2000" b="1" i="1"/>
              <a:t>Luftwaffe</a:t>
            </a:r>
            <a:r>
              <a:rPr lang="en-US" sz="2000" b="1"/>
              <a:t> to gain air superiority over the Royal Air Force (RAF), before a planned sea and airborne invasion of Britain during World War II. </a:t>
            </a:r>
          </a:p>
        </p:txBody>
      </p:sp>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45339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048000"/>
            <a:ext cx="53340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09600" y="228600"/>
            <a:ext cx="8382000" cy="13112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b="1">
                <a:latin typeface="Comic Sans MS" pitchFamily="66" charset="0"/>
              </a:rPr>
              <a:t>The Ineffectiveness of the League of Nations</a:t>
            </a:r>
          </a:p>
        </p:txBody>
      </p:sp>
      <p:pic>
        <p:nvPicPr>
          <p:cNvPr id="12291" name="Picture 4" descr="Opening session of League of N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28800"/>
            <a:ext cx="5753100" cy="3333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0901" name="Rectangle 5"/>
          <p:cNvSpPr>
            <a:spLocks noChangeArrowheads="1"/>
          </p:cNvSpPr>
          <p:nvPr/>
        </p:nvSpPr>
        <p:spPr bwMode="auto">
          <a:xfrm>
            <a:off x="1447800" y="5257800"/>
            <a:ext cx="7239000" cy="1373188"/>
          </a:xfrm>
          <a:prstGeom prst="rect">
            <a:avLst/>
          </a:prstGeom>
          <a:noFill/>
          <a:ln w="12700">
            <a:noFill/>
            <a:miter lim="800000"/>
            <a:headEnd type="none" w="sm" len="sm"/>
            <a:tailEnd type="none" w="sm" len="sm"/>
          </a:ln>
          <a:effectLst/>
        </p:spPr>
        <p:txBody>
          <a:bodyPr>
            <a:spAutoFit/>
          </a:bodyPr>
          <a:lstStyle/>
          <a:p>
            <a:pPr marL="457200" indent="-457200">
              <a:buClr>
                <a:srgbClr val="D80000"/>
              </a:buClr>
              <a:buFont typeface="Arial" pitchFamily="34" charset="0"/>
              <a:buChar char="•"/>
            </a:pPr>
            <a:r>
              <a:rPr lang="en-US" sz="2800" b="1" dirty="0">
                <a:solidFill>
                  <a:srgbClr val="333399"/>
                </a:solidFill>
                <a:effectLst>
                  <a:outerShdw blurRad="38100" dist="38100" dir="2700000" algn="tl">
                    <a:srgbClr val="FFFFFF"/>
                  </a:outerShdw>
                </a:effectLst>
                <a:latin typeface="Comic Sans MS" pitchFamily="66" charset="0"/>
              </a:rPr>
              <a:t> </a:t>
            </a:r>
            <a:r>
              <a:rPr lang="en-US" sz="2800" b="1" dirty="0">
                <a:effectLst>
                  <a:outerShdw blurRad="38100" dist="38100" dir="2700000" algn="tl">
                    <a:srgbClr val="242852"/>
                  </a:outerShdw>
                </a:effectLst>
                <a:latin typeface="Comic Sans MS" pitchFamily="66" charset="0"/>
              </a:rPr>
              <a:t>No control of major conflicts.</a:t>
            </a:r>
          </a:p>
          <a:p>
            <a:pPr marL="457200" indent="-457200">
              <a:buClr>
                <a:srgbClr val="D80000"/>
              </a:buClr>
              <a:buFont typeface="Arial" pitchFamily="34" charset="0"/>
              <a:buChar char="•"/>
            </a:pPr>
            <a:r>
              <a:rPr lang="en-US" sz="2800" b="1" dirty="0">
                <a:effectLst>
                  <a:outerShdw blurRad="38100" dist="38100" dir="2700000" algn="tl">
                    <a:srgbClr val="242852"/>
                  </a:outerShdw>
                </a:effectLst>
                <a:latin typeface="Comic Sans MS" pitchFamily="66" charset="0"/>
              </a:rPr>
              <a:t> No progress in disarmament.</a:t>
            </a:r>
          </a:p>
          <a:p>
            <a:pPr marL="457200" indent="-457200">
              <a:buClr>
                <a:srgbClr val="D80000"/>
              </a:buClr>
              <a:buFont typeface="Arial" pitchFamily="34" charset="0"/>
              <a:buChar char="•"/>
            </a:pPr>
            <a:r>
              <a:rPr lang="en-US" sz="2800" b="1" dirty="0">
                <a:effectLst>
                  <a:outerShdw blurRad="38100" dist="38100" dir="2700000" algn="tl">
                    <a:srgbClr val="242852"/>
                  </a:outerShdw>
                </a:effectLst>
                <a:latin typeface="Comic Sans MS" pitchFamily="66" charset="0"/>
              </a:rPr>
              <a:t> No effective military force.</a:t>
            </a:r>
            <a:endParaRPr lang="en-US" sz="2800" b="1" dirty="0">
              <a:effectLst>
                <a:outerShdw blurRad="38100" dist="38100" dir="2700000" algn="tl">
                  <a:srgbClr val="242852"/>
                </a:outerShdw>
              </a:effectLst>
              <a:latin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0901"/>
                                        </p:tgtEl>
                                        <p:attrNameLst>
                                          <p:attrName>style.visibility</p:attrName>
                                        </p:attrNameLst>
                                      </p:cBhvr>
                                      <p:to>
                                        <p:strVal val="visible"/>
                                      </p:to>
                                    </p:set>
                                    <p:animEffect transition="in" filter="wipe(up)">
                                      <p:cBhvr>
                                        <p:cTn id="7" dur="5000"/>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533400" y="685800"/>
            <a:ext cx="7696200" cy="3886200"/>
          </a:xfrm>
        </p:spPr>
        <p:txBody>
          <a:bodyPr wrap="square" numCol="1" anchorCtr="0" compatLnSpc="1">
            <a:prstTxWarp prst="textNoShape">
              <a:avLst/>
            </a:prstTxWarp>
          </a:bodyPr>
          <a:lstStyle/>
          <a:p>
            <a:pPr eaLnBrk="1" hangingPunct="1">
              <a:lnSpc>
                <a:spcPct val="90000"/>
              </a:lnSpc>
            </a:pPr>
            <a:r>
              <a:rPr lang="en-US" sz="2400" i="1" smtClean="0">
                <a:effectLst>
                  <a:outerShdw blurRad="38100" dist="38100" dir="2700000" algn="tl">
                    <a:srgbClr val="242852"/>
                  </a:outerShdw>
                </a:effectLst>
              </a:rPr>
              <a:t>Lebensraum</a:t>
            </a:r>
            <a:r>
              <a:rPr lang="en-US" sz="2400" smtClean="0">
                <a:effectLst>
                  <a:outerShdw blurRad="38100" dist="38100" dir="2700000" algn="tl">
                    <a:srgbClr val="242852"/>
                  </a:outerShdw>
                </a:effectLst>
              </a:rPr>
              <a:t> (“living space”)</a:t>
            </a:r>
          </a:p>
          <a:p>
            <a:pPr eaLnBrk="1" hangingPunct="1">
              <a:lnSpc>
                <a:spcPct val="90000"/>
              </a:lnSpc>
            </a:pPr>
            <a:r>
              <a:rPr lang="en-US" sz="2400" smtClean="0">
                <a:effectLst>
                  <a:outerShdw blurRad="38100" dist="38100" dir="2700000" algn="tl">
                    <a:srgbClr val="242852"/>
                  </a:outerShdw>
                </a:effectLst>
              </a:rPr>
              <a:t>June 22, 1941 Hitler double-crosses Stalin and invades USSR</a:t>
            </a:r>
          </a:p>
          <a:p>
            <a:pPr eaLnBrk="1" hangingPunct="1">
              <a:lnSpc>
                <a:spcPct val="90000"/>
              </a:lnSpc>
            </a:pPr>
            <a:r>
              <a:rPr lang="en-US" sz="2400" smtClean="0">
                <a:effectLst>
                  <a:outerShdw blurRad="38100" dist="38100" dir="2700000" algn="tl">
                    <a:srgbClr val="242852"/>
                  </a:outerShdw>
                </a:effectLst>
              </a:rPr>
              <a:t>Stalin caught off-guard, rapid advance</a:t>
            </a:r>
          </a:p>
          <a:p>
            <a:pPr eaLnBrk="1" hangingPunct="1">
              <a:lnSpc>
                <a:spcPct val="90000"/>
              </a:lnSpc>
            </a:pPr>
            <a:r>
              <a:rPr lang="en-US" sz="2400" smtClean="0">
                <a:effectLst>
                  <a:outerShdw blurRad="38100" dist="38100" dir="2700000" algn="tl">
                    <a:srgbClr val="242852"/>
                  </a:outerShdw>
                </a:effectLst>
              </a:rPr>
              <a:t>But severe winter, long supply lines weakened German efforts</a:t>
            </a:r>
          </a:p>
          <a:p>
            <a:pPr eaLnBrk="1" hangingPunct="1">
              <a:lnSpc>
                <a:spcPct val="90000"/>
              </a:lnSpc>
            </a:pPr>
            <a:r>
              <a:rPr lang="en-US" sz="2400" smtClean="0">
                <a:effectLst>
                  <a:outerShdw blurRad="38100" dist="38100" dir="2700000" algn="tl">
                    <a:srgbClr val="242852"/>
                  </a:outerShdw>
                </a:effectLst>
              </a:rPr>
              <a:t>Soviets regroup and attack Spring 1942</a:t>
            </a:r>
          </a:p>
          <a:p>
            <a:pPr eaLnBrk="1" hangingPunct="1">
              <a:lnSpc>
                <a:spcPct val="90000"/>
              </a:lnSpc>
            </a:pPr>
            <a:r>
              <a:rPr lang="en-US" sz="2400" smtClean="0">
                <a:effectLst>
                  <a:outerShdw blurRad="38100" dist="38100" dir="2700000" algn="tl">
                    <a:srgbClr val="242852"/>
                  </a:outerShdw>
                </a:effectLst>
              </a:rPr>
              <a:t>Turning point: Battle of Stalingrad (ends February 1943)</a:t>
            </a:r>
            <a:endParaRPr lang="en-US" sz="2400" i="1" smtClean="0">
              <a:effectLst>
                <a:outerShdw blurRad="38100" dist="38100" dir="2700000" algn="tl">
                  <a:srgbClr val="242852"/>
                </a:outerShdw>
              </a:effectLst>
            </a:endParaRPr>
          </a:p>
        </p:txBody>
      </p:sp>
      <p:sp>
        <p:nvSpPr>
          <p:cNvPr id="24578" name="Rectangle 2"/>
          <p:cNvSpPr>
            <a:spLocks noGrp="1" noChangeArrowheads="1"/>
          </p:cNvSpPr>
          <p:nvPr>
            <p:ph type="title"/>
          </p:nvPr>
        </p:nvSpPr>
        <p:spPr/>
        <p:txBody>
          <a:bodyPr/>
          <a:lstStyle/>
          <a:p>
            <a:pPr eaLnBrk="1" fontAlgn="auto" hangingPunct="1">
              <a:spcAft>
                <a:spcPts val="0"/>
              </a:spcAft>
              <a:defRPr/>
            </a:pPr>
            <a:r>
              <a:rPr lang="en-US"/>
              <a:t>Operation Barbarossa</a:t>
            </a:r>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9A7C128A-581B-4EEC-B340-1FACBCBBA23A}" type="slidenum">
              <a:rPr lang="en-US" altLang="en-US">
                <a:solidFill>
                  <a:schemeClr val="tx1">
                    <a:alpha val="60000"/>
                  </a:schemeClr>
                </a:solidFill>
                <a:latin typeface="Arial" charset="0"/>
                <a:cs typeface="Arial" charset="0"/>
              </a:rPr>
              <a:pPr>
                <a:defRPr/>
              </a:pPr>
              <a:t>30</a:t>
            </a:fld>
            <a:endParaRPr lang="en-US" altLang="en-US">
              <a:solidFill>
                <a:schemeClr val="tx1">
                  <a:alpha val="60000"/>
                </a:schemeClr>
              </a:solidFill>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914400" y="228600"/>
            <a:ext cx="7315200" cy="1262063"/>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200" b="1">
                <a:latin typeface="Comic Sans MS" pitchFamily="66" charset="0"/>
              </a:rPr>
              <a:t>Battle of Stalingrad:</a:t>
            </a:r>
            <a:br>
              <a:rPr lang="en-US" sz="4200" b="1">
                <a:latin typeface="Comic Sans MS" pitchFamily="66" charset="0"/>
              </a:rPr>
            </a:br>
            <a:r>
              <a:rPr lang="en-US" sz="3400" b="1">
                <a:latin typeface="Comic Sans MS" pitchFamily="66" charset="0"/>
              </a:rPr>
              <a:t>Winter of 1942-1943</a:t>
            </a:r>
          </a:p>
        </p:txBody>
      </p:sp>
      <p:pic>
        <p:nvPicPr>
          <p:cNvPr id="49155" name="Picture 6" descr="Germans at Stalingrad"/>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b="4469"/>
          <a:stretch>
            <a:fillRect/>
          </a:stretch>
        </p:blipFill>
        <p:spPr bwMode="auto">
          <a:xfrm>
            <a:off x="5867400" y="1981200"/>
            <a:ext cx="2619375"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9156" name="Picture 7" descr="Stalingrad-2"/>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838200" y="1676400"/>
            <a:ext cx="4191000" cy="2627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95345" name="Group 113"/>
          <p:cNvGraphicFramePr>
            <a:graphicFrameLocks noGrp="1"/>
          </p:cNvGraphicFramePr>
          <p:nvPr/>
        </p:nvGraphicFramePr>
        <p:xfrm>
          <a:off x="609600" y="4648200"/>
          <a:ext cx="4648200" cy="1754187"/>
        </p:xfrm>
        <a:graphic>
          <a:graphicData uri="http://schemas.openxmlformats.org/drawingml/2006/table">
            <a:tbl>
              <a:tblPr/>
              <a:tblGrid>
                <a:gridCol w="2328863"/>
                <a:gridCol w="2319337"/>
              </a:tblGrid>
              <a:tr h="3970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rPr>
                        <a:t>German Army</a:t>
                      </a:r>
                    </a:p>
                  </a:txBody>
                  <a:tcPr marT="45737" marB="4573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rPr>
                        <a:t>Russian Army</a:t>
                      </a:r>
                    </a:p>
                  </a:txBody>
                  <a:tcPr marT="45737" marB="4573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509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rPr>
                        <a:t>1,011,500 men</a:t>
                      </a:r>
                      <a:r>
                        <a:rPr kumimoji="0" lang="en-US" sz="1600" b="0" i="0" u="none" strike="noStrike" cap="none" normalizeH="0" baseline="0" smtClean="0">
                          <a:ln>
                            <a:noFill/>
                          </a:ln>
                          <a:solidFill>
                            <a:schemeClr val="tx1"/>
                          </a:solidFill>
                          <a:effectLst/>
                          <a:latin typeface="Comic Sans MS" pitchFamily="66" charset="0"/>
                        </a:rPr>
                        <a:t> </a:t>
                      </a:r>
                    </a:p>
                  </a:txBody>
                  <a:tcPr marT="45737" marB="4573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rPr>
                        <a:t>1,000,500 men</a:t>
                      </a:r>
                      <a:r>
                        <a:rPr kumimoji="0" lang="en-US" sz="1600" b="0" i="0" u="none" strike="noStrike" cap="none" normalizeH="0" baseline="0" smtClean="0">
                          <a:ln>
                            <a:noFill/>
                          </a:ln>
                          <a:solidFill>
                            <a:schemeClr val="tx1"/>
                          </a:solidFill>
                          <a:effectLst/>
                          <a:latin typeface="Comic Sans MS" pitchFamily="66" charset="0"/>
                        </a:rPr>
                        <a:t> </a:t>
                      </a:r>
                    </a:p>
                  </a:txBody>
                  <a:tcPr marT="45737" marB="4573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4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rPr>
                        <a:t>10,290 artillery guns</a:t>
                      </a:r>
                      <a:r>
                        <a:rPr kumimoji="0" lang="en-US" sz="1600" b="0" i="0" u="none" strike="noStrike" cap="none" normalizeH="0" baseline="0" smtClean="0">
                          <a:ln>
                            <a:noFill/>
                          </a:ln>
                          <a:solidFill>
                            <a:schemeClr val="tx1"/>
                          </a:solidFill>
                          <a:effectLst/>
                          <a:latin typeface="Comic Sans MS" pitchFamily="66" charset="0"/>
                        </a:rPr>
                        <a:t> </a:t>
                      </a:r>
                    </a:p>
                  </a:txBody>
                  <a:tcPr marT="45737" marB="4573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rPr>
                        <a:t>13,541 artillery guns</a:t>
                      </a:r>
                      <a:r>
                        <a:rPr kumimoji="0" lang="en-US" sz="1600" b="0" i="0" u="none" strike="noStrike" cap="none" normalizeH="0" baseline="0" smtClean="0">
                          <a:ln>
                            <a:noFill/>
                          </a:ln>
                          <a:solidFill>
                            <a:schemeClr val="tx1"/>
                          </a:solidFill>
                          <a:effectLst/>
                          <a:latin typeface="Comic Sans MS" pitchFamily="66" charset="0"/>
                        </a:rPr>
                        <a:t> </a:t>
                      </a:r>
                    </a:p>
                  </a:txBody>
                  <a:tcPr marT="45737" marB="4573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4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rPr>
                        <a:t>675 tanks</a:t>
                      </a:r>
                      <a:r>
                        <a:rPr kumimoji="0" lang="en-US" sz="1600" b="0" i="0" u="none" strike="noStrike" cap="none" normalizeH="0" baseline="0" smtClean="0">
                          <a:ln>
                            <a:noFill/>
                          </a:ln>
                          <a:solidFill>
                            <a:schemeClr val="tx1"/>
                          </a:solidFill>
                          <a:effectLst/>
                          <a:latin typeface="Comic Sans MS" pitchFamily="66" charset="0"/>
                        </a:rPr>
                        <a:t> </a:t>
                      </a:r>
                    </a:p>
                  </a:txBody>
                  <a:tcPr marT="45737" marB="4573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rPr>
                        <a:t>894 tanks</a:t>
                      </a:r>
                      <a:r>
                        <a:rPr kumimoji="0" lang="en-US" sz="1600" b="0" i="0" u="none" strike="noStrike" cap="none" normalizeH="0" baseline="0" smtClean="0">
                          <a:ln>
                            <a:noFill/>
                          </a:ln>
                          <a:solidFill>
                            <a:schemeClr val="tx1"/>
                          </a:solidFill>
                          <a:effectLst/>
                          <a:latin typeface="Comic Sans MS" pitchFamily="66" charset="0"/>
                        </a:rPr>
                        <a:t> </a:t>
                      </a:r>
                    </a:p>
                  </a:txBody>
                  <a:tcPr marT="45737" marB="4573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4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rPr>
                        <a:t>1,216 planes</a:t>
                      </a:r>
                      <a:r>
                        <a:rPr kumimoji="0" lang="en-US" sz="1600" b="0" i="0" u="none" strike="noStrike" cap="none" normalizeH="0" baseline="0" smtClean="0">
                          <a:ln>
                            <a:noFill/>
                          </a:ln>
                          <a:solidFill>
                            <a:schemeClr val="tx1"/>
                          </a:solidFill>
                          <a:effectLst/>
                          <a:latin typeface="Comic Sans MS" pitchFamily="66" charset="0"/>
                        </a:rPr>
                        <a:t> </a:t>
                      </a:r>
                    </a:p>
                  </a:txBody>
                  <a:tcPr marT="45737" marB="4573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Comic Sans MS" pitchFamily="66" charset="0"/>
                        </a:rPr>
                        <a:t>1,115 planes</a:t>
                      </a:r>
                      <a:r>
                        <a:rPr kumimoji="0" lang="en-US" sz="1600" b="0" i="0" u="none" strike="noStrike" cap="none" normalizeH="0" baseline="0" smtClean="0">
                          <a:ln>
                            <a:noFill/>
                          </a:ln>
                          <a:solidFill>
                            <a:schemeClr val="tx1"/>
                          </a:solidFill>
                          <a:effectLst/>
                          <a:latin typeface="Comic Sans MS" pitchFamily="66" charset="0"/>
                        </a:rPr>
                        <a:t> </a:t>
                      </a:r>
                    </a:p>
                  </a:txBody>
                  <a:tcPr marT="45737" marB="4573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990600"/>
          </a:xfrm>
        </p:spPr>
        <p:txBody>
          <a:bodyPr/>
          <a:lstStyle/>
          <a:p>
            <a:pPr algn="ctr" eaLnBrk="1" hangingPunct="1">
              <a:defRPr/>
            </a:pPr>
            <a:r>
              <a:rPr lang="en-US" dirty="0"/>
              <a:t>The Battle of Stalingrad</a:t>
            </a:r>
          </a:p>
        </p:txBody>
      </p:sp>
      <p:sp>
        <p:nvSpPr>
          <p:cNvPr id="28675" name="Rectangle 3"/>
          <p:cNvSpPr>
            <a:spLocks noGrp="1" noChangeArrowheads="1"/>
          </p:cNvSpPr>
          <p:nvPr>
            <p:ph type="body" idx="1"/>
          </p:nvPr>
        </p:nvSpPr>
        <p:spPr>
          <a:xfrm>
            <a:off x="0" y="1066800"/>
            <a:ext cx="3505200" cy="5638800"/>
          </a:xfrm>
        </p:spPr>
        <p:txBody>
          <a:bodyPr wrap="square" numCol="1" anchorCtr="0" compatLnSpc="1">
            <a:prstTxWarp prst="textNoShape">
              <a:avLst/>
            </a:prstTxWarp>
          </a:bodyPr>
          <a:lstStyle/>
          <a:p>
            <a:pPr eaLnBrk="1" hangingPunct="1">
              <a:buFont typeface="Arial" pitchFamily="34" charset="0"/>
              <a:buChar char="•"/>
            </a:pPr>
            <a:r>
              <a:rPr lang="en-US" sz="2400" b="1" dirty="0" smtClean="0">
                <a:effectLst>
                  <a:outerShdw blurRad="38100" dist="38100" dir="2700000" algn="tl">
                    <a:srgbClr val="242852"/>
                  </a:outerShdw>
                </a:effectLst>
              </a:rPr>
              <a:t>After failing to capture Moscow &amp; Leningrad, Hitler tried one last attack on the city of Stalingrad in the south.  </a:t>
            </a:r>
          </a:p>
          <a:p>
            <a:pPr eaLnBrk="1" hangingPunct="1">
              <a:buFont typeface="Arial" pitchFamily="34" charset="0"/>
              <a:buChar char="•"/>
            </a:pPr>
            <a:r>
              <a:rPr lang="en-US" sz="2400" b="1" dirty="0" smtClean="0">
                <a:effectLst>
                  <a:outerShdw blurRad="38100" dist="38100" dir="2700000" algn="tl">
                    <a:srgbClr val="242852"/>
                  </a:outerShdw>
                </a:effectLst>
              </a:rPr>
              <a:t>After six long months, again, the harsh winter not only drove the Germans out, but had the Soviets advancing towards Germany. </a:t>
            </a:r>
          </a:p>
          <a:p>
            <a:pPr eaLnBrk="1" hangingPunct="1">
              <a:buFont typeface="Arial" pitchFamily="34" charset="0"/>
              <a:buChar char="•"/>
            </a:pPr>
            <a:endParaRPr lang="en-US" sz="2400" b="1" dirty="0" smtClean="0">
              <a:effectLst>
                <a:outerShdw blurRad="38100" dist="38100" dir="2700000" algn="tl">
                  <a:srgbClr val="242852"/>
                </a:outerShdw>
              </a:effectLst>
            </a:endParaRPr>
          </a:p>
        </p:txBody>
      </p:sp>
      <p:pic>
        <p:nvPicPr>
          <p:cNvPr id="501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524000"/>
            <a:ext cx="5257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1" name="Text Box 6"/>
          <p:cNvSpPr txBox="1">
            <a:spLocks noChangeArrowheads="1"/>
          </p:cNvSpPr>
          <p:nvPr/>
        </p:nvSpPr>
        <p:spPr bwMode="auto">
          <a:xfrm>
            <a:off x="3733800" y="6324600"/>
            <a:ext cx="480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b="1"/>
              <a:t>Assault at Stalingrad</a:t>
            </a: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Rectangle 9"/>
          <p:cNvSpPr>
            <a:spLocks noGrp="1" noChangeArrowheads="1"/>
          </p:cNvSpPr>
          <p:nvPr>
            <p:ph idx="1"/>
          </p:nvPr>
        </p:nvSpPr>
        <p:spPr>
          <a:xfrm>
            <a:off x="457200" y="381000"/>
            <a:ext cx="8229600" cy="762000"/>
          </a:xfrm>
        </p:spPr>
        <p:txBody>
          <a:bodyPr/>
          <a:lstStyle/>
          <a:p>
            <a:pPr marL="274320" indent="-256032" eaLnBrk="1" fontAlgn="auto" hangingPunct="1">
              <a:spcAft>
                <a:spcPts val="0"/>
              </a:spcAft>
              <a:buFont typeface="Wingdings" pitchFamily="2" charset="2"/>
              <a:buNone/>
              <a:defRPr/>
            </a:pPr>
            <a:r>
              <a:rPr lang="en-US" dirty="0"/>
              <a:t>High tide of Axis expansion in Europe and North Africa, 1942-1943</a:t>
            </a:r>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D2350B57-D94B-4FF5-8C7F-211A8162F961}" type="slidenum">
              <a:rPr lang="en-US" altLang="en-US">
                <a:solidFill>
                  <a:schemeClr val="tx1">
                    <a:alpha val="60000"/>
                  </a:schemeClr>
                </a:solidFill>
                <a:latin typeface="Arial" charset="0"/>
                <a:cs typeface="Arial" charset="0"/>
              </a:rPr>
              <a:pPr>
                <a:defRPr/>
              </a:pPr>
              <a:t>33</a:t>
            </a:fld>
            <a:endParaRPr lang="en-US" altLang="en-US">
              <a:solidFill>
                <a:schemeClr val="tx1">
                  <a:alpha val="60000"/>
                </a:schemeClr>
              </a:solidFill>
              <a:latin typeface="Arial" charset="0"/>
              <a:cs typeface="Arial" charset="0"/>
            </a:endParaRPr>
          </a:p>
        </p:txBody>
      </p:sp>
      <p:pic>
        <p:nvPicPr>
          <p:cNvPr id="52228" name="Picture 10" descr="ben06937_m37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54864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457200" y="152400"/>
            <a:ext cx="8534400" cy="13112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400" b="1">
                <a:latin typeface="Comic Sans MS" pitchFamily="66" charset="0"/>
              </a:rPr>
              <a:t>U. S. Neutrality Acts:</a:t>
            </a:r>
            <a:br>
              <a:rPr lang="en-US" sz="4400" b="1">
                <a:latin typeface="Comic Sans MS" pitchFamily="66" charset="0"/>
              </a:rPr>
            </a:br>
            <a:r>
              <a:rPr lang="en-US" sz="3600" b="1">
                <a:latin typeface="Comic Sans MS" pitchFamily="66" charset="0"/>
              </a:rPr>
              <a:t>1934, 1935, 1937, 1939</a:t>
            </a:r>
          </a:p>
        </p:txBody>
      </p:sp>
      <p:pic>
        <p:nvPicPr>
          <p:cNvPr id="53251" name="Picture 5" descr="Isolationism"/>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1905000" y="1524000"/>
            <a:ext cx="503555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152400"/>
            <a:ext cx="7543800" cy="914400"/>
          </a:xfrm>
        </p:spPr>
        <p:txBody>
          <a:bodyPr/>
          <a:lstStyle/>
          <a:p>
            <a:pPr eaLnBrk="1" hangingPunct="1">
              <a:defRPr/>
            </a:pPr>
            <a:r>
              <a:rPr lang="en-US" dirty="0"/>
              <a:t>Franklin Delano Roosevelt </a:t>
            </a:r>
          </a:p>
        </p:txBody>
      </p:sp>
      <p:sp>
        <p:nvSpPr>
          <p:cNvPr id="23555" name="Rectangle 3"/>
          <p:cNvSpPr>
            <a:spLocks noGrp="1" noChangeArrowheads="1"/>
          </p:cNvSpPr>
          <p:nvPr>
            <p:ph type="body" idx="1"/>
          </p:nvPr>
        </p:nvSpPr>
        <p:spPr>
          <a:xfrm>
            <a:off x="438150" y="1219200"/>
            <a:ext cx="4267200" cy="5029200"/>
          </a:xfrm>
        </p:spPr>
        <p:txBody>
          <a:bodyPr/>
          <a:lstStyle/>
          <a:p>
            <a:pPr eaLnBrk="1" hangingPunct="1">
              <a:lnSpc>
                <a:spcPct val="80000"/>
              </a:lnSpc>
              <a:buFont typeface="Arial" pitchFamily="34" charset="0"/>
              <a:buChar char="•"/>
              <a:defRPr/>
            </a:pPr>
            <a:r>
              <a:rPr lang="en-US" sz="2400" dirty="0"/>
              <a:t>In September of 1940, United States President Franklin Delano Roosevelt  Congress passed the first national draft law during peacetime.  </a:t>
            </a:r>
          </a:p>
          <a:p>
            <a:pPr eaLnBrk="1" hangingPunct="1">
              <a:lnSpc>
                <a:spcPct val="80000"/>
              </a:lnSpc>
              <a:buFont typeface="Arial" pitchFamily="34" charset="0"/>
              <a:buChar char="•"/>
              <a:defRPr/>
            </a:pPr>
            <a:r>
              <a:rPr lang="en-US" sz="2400" dirty="0"/>
              <a:t>In March of 1941, Churchill said “Give us the tools, and we will finish the job.”  </a:t>
            </a:r>
          </a:p>
          <a:p>
            <a:pPr eaLnBrk="1" hangingPunct="1">
              <a:lnSpc>
                <a:spcPct val="80000"/>
              </a:lnSpc>
              <a:buFont typeface="Arial" pitchFamily="34" charset="0"/>
              <a:buChar char="•"/>
              <a:defRPr/>
            </a:pPr>
            <a:r>
              <a:rPr lang="en-US" sz="2400" dirty="0"/>
              <a:t>That month Congress passed the Lend-Lease Act, authorizing the president to supply Great Britain with war materials on credit. </a:t>
            </a:r>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371600"/>
            <a:ext cx="4162425"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304800"/>
            <a:ext cx="7543800" cy="914400"/>
          </a:xfrm>
        </p:spPr>
        <p:txBody>
          <a:bodyPr/>
          <a:lstStyle/>
          <a:p>
            <a:pPr algn="ctr" eaLnBrk="1" hangingPunct="1">
              <a:defRPr/>
            </a:pPr>
            <a:r>
              <a:rPr lang="en-US" b="1" dirty="0"/>
              <a:t>The Atlantic Charter</a:t>
            </a:r>
            <a:r>
              <a:rPr lang="en-US" dirty="0"/>
              <a:t> </a:t>
            </a:r>
          </a:p>
        </p:txBody>
      </p:sp>
      <p:sp>
        <p:nvSpPr>
          <p:cNvPr id="22531" name="Rectangle 3"/>
          <p:cNvSpPr>
            <a:spLocks noGrp="1" noChangeArrowheads="1"/>
          </p:cNvSpPr>
          <p:nvPr>
            <p:ph type="body" idx="1"/>
          </p:nvPr>
        </p:nvSpPr>
        <p:spPr>
          <a:xfrm>
            <a:off x="5105400" y="1371600"/>
            <a:ext cx="4038600" cy="5029200"/>
          </a:xfrm>
        </p:spPr>
        <p:txBody>
          <a:bodyPr/>
          <a:lstStyle/>
          <a:p>
            <a:pPr eaLnBrk="1" hangingPunct="1">
              <a:lnSpc>
                <a:spcPct val="90000"/>
              </a:lnSpc>
              <a:buFontTx/>
              <a:buNone/>
              <a:defRPr/>
            </a:pPr>
            <a:r>
              <a:rPr lang="en-US" b="1" dirty="0"/>
              <a:t>   In August of 1941, the United States and Britain signed the Atlantic Charter that over its eight points, highlighted the terms and conditions for alliance in WWII.</a:t>
            </a:r>
            <a:r>
              <a:rPr lang="en-US" sz="2800" dirty="0"/>
              <a:t> </a:t>
            </a:r>
          </a:p>
        </p:txBody>
      </p:sp>
      <p:pic>
        <p:nvPicPr>
          <p:cNvPr id="553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5029200" cy="458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1" name="Text Box 5"/>
          <p:cNvSpPr txBox="1">
            <a:spLocks noChangeArrowheads="1"/>
          </p:cNvSpPr>
          <p:nvPr/>
        </p:nvSpPr>
        <p:spPr bwMode="auto">
          <a:xfrm>
            <a:off x="533400" y="6019800"/>
            <a:ext cx="426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b="1"/>
              <a:t>Churchill meets Roosevelt aboard USS </a:t>
            </a:r>
            <a:r>
              <a:rPr lang="en-US" b="1" i="1"/>
              <a:t>Augusta</a:t>
            </a:r>
            <a:r>
              <a:rPr lang="en-US" b="1"/>
              <a:t>. </a:t>
            </a:r>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752600"/>
            <a:ext cx="7391400" cy="3657600"/>
          </a:xfrm>
        </p:spPr>
        <p:txBody>
          <a:bodyPr/>
          <a:lstStyle/>
          <a:p>
            <a:pPr marL="361188" indent="-342900" eaLnBrk="1" fontAlgn="auto" hangingPunct="1">
              <a:spcAft>
                <a:spcPts val="0"/>
              </a:spcAft>
              <a:buFont typeface="Arial" pitchFamily="34" charset="0"/>
              <a:buChar char="•"/>
              <a:defRPr/>
            </a:pPr>
            <a:r>
              <a:rPr lang="en-US" sz="2400" dirty="0"/>
              <a:t>US initiates “cash and carry” policy to supply Allies with arms</a:t>
            </a:r>
          </a:p>
          <a:p>
            <a:pPr marL="361188" indent="-342900" eaLnBrk="1" fontAlgn="auto" hangingPunct="1">
              <a:spcAft>
                <a:spcPts val="0"/>
              </a:spcAft>
              <a:buFont typeface="Arial" pitchFamily="34" charset="0"/>
              <a:buChar char="•"/>
              <a:defRPr/>
            </a:pPr>
            <a:r>
              <a:rPr lang="en-US" sz="2400" dirty="0"/>
              <a:t>“lend-lease” program: US lends war goods to Allies, leases naval bases in return</a:t>
            </a:r>
          </a:p>
          <a:p>
            <a:pPr marL="361188" indent="-342900" eaLnBrk="1" fontAlgn="auto" hangingPunct="1">
              <a:spcAft>
                <a:spcPts val="0"/>
              </a:spcAft>
              <a:buFont typeface="Arial" pitchFamily="34" charset="0"/>
              <a:buChar char="•"/>
              <a:defRPr/>
            </a:pPr>
            <a:r>
              <a:rPr lang="en-US" sz="2400" dirty="0"/>
              <a:t>US freezes Japanese assets in US</a:t>
            </a:r>
          </a:p>
          <a:p>
            <a:pPr marL="361188" indent="-342900" eaLnBrk="1" fontAlgn="auto" hangingPunct="1">
              <a:spcAft>
                <a:spcPts val="0"/>
              </a:spcAft>
              <a:buFont typeface="Arial" pitchFamily="34" charset="0"/>
              <a:buChar char="•"/>
              <a:defRPr/>
            </a:pPr>
            <a:r>
              <a:rPr lang="en-US" sz="2400" dirty="0"/>
              <a:t>US places embargo on oil shipments to Japan</a:t>
            </a:r>
          </a:p>
          <a:p>
            <a:pPr marL="361188" indent="-342900" eaLnBrk="1" fontAlgn="auto" hangingPunct="1">
              <a:spcAft>
                <a:spcPts val="0"/>
              </a:spcAft>
              <a:buFont typeface="Arial" pitchFamily="34" charset="0"/>
              <a:buChar char="•"/>
              <a:defRPr/>
            </a:pPr>
            <a:r>
              <a:rPr lang="en-US" sz="2400" dirty="0"/>
              <a:t>Japanese Defense Minister </a:t>
            </a:r>
            <a:r>
              <a:rPr lang="en-US" sz="2400" dirty="0" err="1"/>
              <a:t>Tojo</a:t>
            </a:r>
            <a:r>
              <a:rPr lang="en-US" sz="2400" dirty="0"/>
              <a:t> Hideki (1884-1948) plans for war with US</a:t>
            </a:r>
          </a:p>
        </p:txBody>
      </p:sp>
      <p:sp>
        <p:nvSpPr>
          <p:cNvPr id="25602" name="Rectangle 2"/>
          <p:cNvSpPr>
            <a:spLocks noGrp="1" noChangeArrowheads="1"/>
          </p:cNvSpPr>
          <p:nvPr>
            <p:ph type="title"/>
          </p:nvPr>
        </p:nvSpPr>
        <p:spPr>
          <a:xfrm>
            <a:off x="762000" y="609600"/>
            <a:ext cx="7543800" cy="914400"/>
          </a:xfrm>
        </p:spPr>
        <p:txBody>
          <a:bodyPr/>
          <a:lstStyle/>
          <a:p>
            <a:pPr eaLnBrk="1" fontAlgn="auto" hangingPunct="1">
              <a:spcAft>
                <a:spcPts val="0"/>
              </a:spcAft>
              <a:defRPr/>
            </a:pPr>
            <a:r>
              <a:rPr lang="en-US" sz="3800" dirty="0"/>
              <a:t>US Involvement in WWII before Pearl Harbor</a:t>
            </a:r>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DC7615B7-7253-42D6-B9A1-006386D25A8C}" type="slidenum">
              <a:rPr lang="en-US" altLang="en-US">
                <a:solidFill>
                  <a:schemeClr val="tx1">
                    <a:alpha val="60000"/>
                  </a:schemeClr>
                </a:solidFill>
                <a:latin typeface="Arial" charset="0"/>
                <a:cs typeface="Arial" charset="0"/>
              </a:rPr>
              <a:pPr>
                <a:defRPr/>
              </a:pPr>
              <a:t>37</a:t>
            </a:fld>
            <a:endParaRPr lang="en-US" altLang="en-US">
              <a:solidFill>
                <a:schemeClr val="tx1">
                  <a:alpha val="60000"/>
                </a:schemeClr>
              </a:solidFill>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685800" y="1447800"/>
            <a:ext cx="7543800" cy="3657600"/>
          </a:xfrm>
        </p:spPr>
        <p:txBody>
          <a:bodyPr wrap="square" numCol="1" anchorCtr="0" compatLnSpc="1">
            <a:prstTxWarp prst="textNoShape">
              <a:avLst/>
            </a:prstTxWarp>
          </a:bodyPr>
          <a:lstStyle/>
          <a:p>
            <a:pPr eaLnBrk="1" hangingPunct="1">
              <a:buFont typeface="Arial" pitchFamily="34" charset="0"/>
              <a:buChar char="•"/>
            </a:pPr>
            <a:r>
              <a:rPr lang="en-US" sz="2400" smtClean="0">
                <a:effectLst>
                  <a:outerShdw blurRad="38100" dist="38100" dir="2700000" algn="tl">
                    <a:srgbClr val="242852"/>
                  </a:outerShdw>
                </a:effectLst>
              </a:rPr>
              <a:t>FDR: “A date which will live in infamy”</a:t>
            </a:r>
          </a:p>
          <a:p>
            <a:pPr eaLnBrk="1" hangingPunct="1">
              <a:buFont typeface="Arial" pitchFamily="34" charset="0"/>
              <a:buChar char="•"/>
            </a:pPr>
            <a:r>
              <a:rPr lang="en-US" sz="2400" smtClean="0">
                <a:effectLst>
                  <a:outerShdw blurRad="38100" dist="38100" dir="2700000" algn="tl">
                    <a:srgbClr val="242852"/>
                  </a:outerShdw>
                </a:effectLst>
              </a:rPr>
              <a:t>Destroyed US Navy in the Pacific</a:t>
            </a:r>
          </a:p>
          <a:p>
            <a:pPr eaLnBrk="1" hangingPunct="1">
              <a:buFont typeface="Arial" pitchFamily="34" charset="0"/>
              <a:buChar char="•"/>
            </a:pPr>
            <a:r>
              <a:rPr lang="en-US" sz="2400" smtClean="0">
                <a:effectLst>
                  <a:outerShdw blurRad="38100" dist="38100" dir="2700000" algn="tl">
                    <a:srgbClr val="242852"/>
                  </a:outerShdw>
                </a:effectLst>
              </a:rPr>
              <a:t>Hitler, Mussolini declare war on the US on December 11</a:t>
            </a:r>
          </a:p>
          <a:p>
            <a:pPr eaLnBrk="1" hangingPunct="1">
              <a:buFont typeface="Arial" pitchFamily="34" charset="0"/>
              <a:buChar char="•"/>
            </a:pPr>
            <a:r>
              <a:rPr lang="en-US" sz="2400" smtClean="0">
                <a:effectLst>
                  <a:outerShdw blurRad="38100" dist="38100" dir="2700000" algn="tl">
                    <a:srgbClr val="242852"/>
                  </a:outerShdw>
                </a:effectLst>
              </a:rPr>
              <a:t>US joins Great Britain and the USSR </a:t>
            </a:r>
          </a:p>
        </p:txBody>
      </p:sp>
      <p:sp>
        <p:nvSpPr>
          <p:cNvPr id="26626" name="Rectangle 2"/>
          <p:cNvSpPr>
            <a:spLocks noGrp="1" noChangeArrowheads="1"/>
          </p:cNvSpPr>
          <p:nvPr>
            <p:ph type="title"/>
          </p:nvPr>
        </p:nvSpPr>
        <p:spPr>
          <a:xfrm>
            <a:off x="0" y="762000"/>
            <a:ext cx="9144000" cy="914400"/>
          </a:xfrm>
        </p:spPr>
        <p:txBody>
          <a:bodyPr/>
          <a:lstStyle/>
          <a:p>
            <a:pPr eaLnBrk="1" fontAlgn="auto" hangingPunct="1">
              <a:spcAft>
                <a:spcPts val="0"/>
              </a:spcAft>
              <a:defRPr/>
            </a:pPr>
            <a:r>
              <a:rPr lang="en-US" dirty="0"/>
              <a:t>Pearl Harbor (December 7, 1941</a:t>
            </a:r>
            <a:r>
              <a:rPr lang="en-US" dirty="0" smtClean="0"/>
              <a:t>)</a:t>
            </a:r>
            <a:endParaRPr lang="en-US" dirty="0"/>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AF226E62-F540-4BFB-9812-0621337215B0}" type="slidenum">
              <a:rPr lang="en-US" altLang="en-US">
                <a:solidFill>
                  <a:schemeClr val="tx1">
                    <a:alpha val="60000"/>
                  </a:schemeClr>
                </a:solidFill>
                <a:latin typeface="Arial" charset="0"/>
                <a:cs typeface="Arial" charset="0"/>
              </a:rPr>
              <a:pPr>
                <a:defRPr/>
              </a:pPr>
              <a:t>38</a:t>
            </a:fld>
            <a:endParaRPr lang="en-US" altLang="en-US">
              <a:solidFill>
                <a:schemeClr val="tx1">
                  <a:alpha val="60000"/>
                </a:schemeClr>
              </a:solidFill>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spect="1" noChangeArrowheads="1"/>
          </p:cNvSpPr>
          <p:nvPr>
            <p:ph type="title"/>
          </p:nvPr>
        </p:nvSpPr>
        <p:spPr>
          <a:xfrm>
            <a:off x="4886325" y="0"/>
            <a:ext cx="4257675" cy="868363"/>
          </a:xfrm>
        </p:spPr>
        <p:txBody>
          <a:bodyPr/>
          <a:lstStyle/>
          <a:p>
            <a:pPr eaLnBrk="1" hangingPunct="1">
              <a:defRPr/>
            </a:pPr>
            <a:r>
              <a:rPr lang="en-US" sz="3200" b="1" dirty="0"/>
              <a:t>Pearl Harbor, Hawaii</a:t>
            </a:r>
            <a:r>
              <a:rPr lang="en-US" dirty="0"/>
              <a:t> </a:t>
            </a:r>
          </a:p>
        </p:txBody>
      </p:sp>
      <p:sp>
        <p:nvSpPr>
          <p:cNvPr id="25603" name="Rectangle 3"/>
          <p:cNvSpPr>
            <a:spLocks noGrp="1" noChangeArrowheads="1"/>
          </p:cNvSpPr>
          <p:nvPr>
            <p:ph type="body" idx="1"/>
          </p:nvPr>
        </p:nvSpPr>
        <p:spPr>
          <a:xfrm>
            <a:off x="4876800" y="838200"/>
            <a:ext cx="4267200" cy="5638800"/>
          </a:xfrm>
        </p:spPr>
        <p:txBody>
          <a:bodyPr/>
          <a:lstStyle/>
          <a:p>
            <a:pPr eaLnBrk="1" hangingPunct="1">
              <a:lnSpc>
                <a:spcPct val="80000"/>
              </a:lnSpc>
              <a:buFont typeface="Arial" pitchFamily="34" charset="0"/>
              <a:buChar char="•"/>
              <a:defRPr/>
            </a:pPr>
            <a:r>
              <a:rPr lang="en-US" sz="2400" dirty="0"/>
              <a:t>Although the US had proclaimed neutrality, the Japanese saw the Atlantic Charter as a precursor to American involvement.  </a:t>
            </a:r>
          </a:p>
          <a:p>
            <a:pPr eaLnBrk="1" hangingPunct="1">
              <a:lnSpc>
                <a:spcPct val="80000"/>
              </a:lnSpc>
              <a:buFont typeface="Arial" pitchFamily="34" charset="0"/>
              <a:buChar char="•"/>
              <a:defRPr/>
            </a:pPr>
            <a:r>
              <a:rPr lang="en-US" sz="2400" dirty="0"/>
              <a:t>The US went further by banning the sale of all war materials to Japan, angering Japanese leaders. </a:t>
            </a:r>
          </a:p>
          <a:p>
            <a:pPr eaLnBrk="1" hangingPunct="1">
              <a:lnSpc>
                <a:spcPct val="80000"/>
              </a:lnSpc>
              <a:buFont typeface="Arial" pitchFamily="34" charset="0"/>
              <a:buChar char="•"/>
              <a:defRPr/>
            </a:pPr>
            <a:r>
              <a:rPr lang="en-US" sz="2400" dirty="0"/>
              <a:t>Over 2400 American military were killed in the attack on December 7, 1941.</a:t>
            </a:r>
          </a:p>
          <a:p>
            <a:pPr eaLnBrk="1" hangingPunct="1">
              <a:lnSpc>
                <a:spcPct val="80000"/>
              </a:lnSpc>
              <a:buFont typeface="Arial" pitchFamily="34" charset="0"/>
              <a:buChar char="•"/>
              <a:defRPr/>
            </a:pPr>
            <a:r>
              <a:rPr lang="en-US" sz="2400" dirty="0"/>
              <a:t>In response, US President FDR asked Congress to declare war on Japan.  </a:t>
            </a:r>
          </a:p>
        </p:txBody>
      </p:sp>
      <p:pic>
        <p:nvPicPr>
          <p:cNvPr id="60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488632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1" name="Text Box 5"/>
          <p:cNvSpPr txBox="1">
            <a:spLocks noChangeArrowheads="1"/>
          </p:cNvSpPr>
          <p:nvPr/>
        </p:nvSpPr>
        <p:spPr bwMode="auto">
          <a:xfrm>
            <a:off x="-228600" y="6216650"/>
            <a:ext cx="937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b="1" dirty="0" smtClean="0"/>
              <a:t>American </a:t>
            </a:r>
            <a:r>
              <a:rPr lang="en-US" b="1" dirty="0"/>
              <a:t>battleships </a:t>
            </a:r>
            <a:r>
              <a:rPr lang="en-US" b="1" i="1" dirty="0"/>
              <a:t>West Virginia</a:t>
            </a:r>
            <a:r>
              <a:rPr lang="en-US" b="1" dirty="0"/>
              <a:t> and </a:t>
            </a:r>
            <a:r>
              <a:rPr lang="en-US" b="1" i="1" dirty="0"/>
              <a:t>Tennessee</a:t>
            </a:r>
            <a:r>
              <a:rPr lang="en-US" b="1" dirty="0"/>
              <a:t> under attack at Pearl Harbor. </a:t>
            </a: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533400" y="1447800"/>
            <a:ext cx="7848600" cy="4191000"/>
          </a:xfrm>
        </p:spPr>
        <p:txBody>
          <a:bodyPr/>
          <a:lstStyle/>
          <a:p>
            <a:pPr marL="361188" indent="-342900" eaLnBrk="1" fontAlgn="auto" hangingPunct="1">
              <a:lnSpc>
                <a:spcPct val="90000"/>
              </a:lnSpc>
              <a:spcAft>
                <a:spcPts val="0"/>
              </a:spcAft>
              <a:buFont typeface="Arial" pitchFamily="34" charset="0"/>
              <a:buChar char="•"/>
              <a:defRPr/>
            </a:pPr>
            <a:r>
              <a:rPr lang="en-US" sz="2400" dirty="0"/>
              <a:t>Conquest of Chinese Manchuria 1931-1932</a:t>
            </a:r>
          </a:p>
          <a:p>
            <a:pPr marL="361188" indent="-342900" eaLnBrk="1" fontAlgn="auto" hangingPunct="1">
              <a:lnSpc>
                <a:spcPct val="90000"/>
              </a:lnSpc>
              <a:spcAft>
                <a:spcPts val="0"/>
              </a:spcAft>
              <a:buFont typeface="Arial" pitchFamily="34" charset="0"/>
              <a:buChar char="•"/>
              <a:defRPr/>
            </a:pPr>
            <a:r>
              <a:rPr lang="en-US" sz="2400" dirty="0"/>
              <a:t>Full-scale invasion in 1937</a:t>
            </a:r>
          </a:p>
          <a:p>
            <a:pPr marL="361188" indent="-342900" eaLnBrk="1" fontAlgn="auto" hangingPunct="1">
              <a:lnSpc>
                <a:spcPct val="90000"/>
              </a:lnSpc>
              <a:spcAft>
                <a:spcPts val="0"/>
              </a:spcAft>
              <a:buFont typeface="Arial" pitchFamily="34" charset="0"/>
              <a:buChar char="•"/>
              <a:defRPr/>
            </a:pPr>
            <a:r>
              <a:rPr lang="en-US" sz="2400" dirty="0"/>
              <a:t>The Rape of Nanjing</a:t>
            </a:r>
          </a:p>
          <a:p>
            <a:pPr marL="726948" lvl="1" indent="-342900" eaLnBrk="1" fontAlgn="auto" hangingPunct="1">
              <a:lnSpc>
                <a:spcPct val="90000"/>
              </a:lnSpc>
              <a:spcAft>
                <a:spcPts val="0"/>
              </a:spcAft>
              <a:buFont typeface="Arial" pitchFamily="34" charset="0"/>
              <a:buChar char="•"/>
              <a:defRPr/>
            </a:pPr>
            <a:r>
              <a:rPr lang="en-US" sz="2400" dirty="0"/>
              <a:t>Ariel bombing of urban center</a:t>
            </a:r>
          </a:p>
          <a:p>
            <a:pPr marL="726948" lvl="1" indent="-342900" eaLnBrk="1" fontAlgn="auto" hangingPunct="1">
              <a:lnSpc>
                <a:spcPct val="90000"/>
              </a:lnSpc>
              <a:spcAft>
                <a:spcPts val="0"/>
              </a:spcAft>
              <a:buFont typeface="Arial" pitchFamily="34" charset="0"/>
              <a:buChar char="•"/>
              <a:defRPr/>
            </a:pPr>
            <a:r>
              <a:rPr lang="en-US" sz="2400" dirty="0"/>
              <a:t>400,000 Chinese used for bayonet practice, massacred</a:t>
            </a:r>
          </a:p>
          <a:p>
            <a:pPr marL="726948" lvl="1" indent="-342900" eaLnBrk="1" fontAlgn="auto" hangingPunct="1">
              <a:lnSpc>
                <a:spcPct val="90000"/>
              </a:lnSpc>
              <a:spcAft>
                <a:spcPts val="0"/>
              </a:spcAft>
              <a:buFont typeface="Arial" pitchFamily="34" charset="0"/>
              <a:buChar char="•"/>
              <a:defRPr/>
            </a:pPr>
            <a:r>
              <a:rPr lang="en-US" sz="2400" dirty="0"/>
              <a:t>7,000 women raped</a:t>
            </a:r>
          </a:p>
          <a:p>
            <a:pPr marL="726948" lvl="1" indent="-342900" eaLnBrk="1" fontAlgn="auto" hangingPunct="1">
              <a:lnSpc>
                <a:spcPct val="90000"/>
              </a:lnSpc>
              <a:spcAft>
                <a:spcPts val="0"/>
              </a:spcAft>
              <a:buFont typeface="Arial" pitchFamily="34" charset="0"/>
              <a:buChar char="•"/>
              <a:defRPr/>
            </a:pPr>
            <a:r>
              <a:rPr lang="en-US" sz="2400" dirty="0"/>
              <a:t>1/3 of all homes destroyed</a:t>
            </a:r>
          </a:p>
          <a:p>
            <a:pPr marL="361188" indent="-342900" eaLnBrk="1" fontAlgn="auto" hangingPunct="1">
              <a:lnSpc>
                <a:spcPct val="90000"/>
              </a:lnSpc>
              <a:spcAft>
                <a:spcPts val="0"/>
              </a:spcAft>
              <a:buFont typeface="Arial" pitchFamily="34" charset="0"/>
              <a:buChar char="•"/>
              <a:defRPr/>
            </a:pPr>
            <a:r>
              <a:rPr lang="en-US" sz="2400" dirty="0"/>
              <a:t>Japan signs Tripartite Pact with Germany, Italy (1940), Non-Aggression Pact with USSR (1941)</a:t>
            </a:r>
          </a:p>
        </p:txBody>
      </p:sp>
      <p:sp>
        <p:nvSpPr>
          <p:cNvPr id="15362" name="Rectangle 2"/>
          <p:cNvSpPr>
            <a:spLocks noGrp="1" noChangeArrowheads="1"/>
          </p:cNvSpPr>
          <p:nvPr>
            <p:ph type="title"/>
          </p:nvPr>
        </p:nvSpPr>
        <p:spPr>
          <a:xfrm>
            <a:off x="1219200" y="304800"/>
            <a:ext cx="7543800" cy="914400"/>
          </a:xfrm>
        </p:spPr>
        <p:txBody>
          <a:bodyPr/>
          <a:lstStyle/>
          <a:p>
            <a:pPr eaLnBrk="1" fontAlgn="auto" hangingPunct="1">
              <a:spcAft>
                <a:spcPts val="0"/>
              </a:spcAft>
              <a:defRPr/>
            </a:pPr>
            <a:r>
              <a:rPr lang="en-US" dirty="0"/>
              <a:t>Japan’s War in China</a:t>
            </a:r>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1FAC03E2-8DD3-4F8C-93F8-69CBAAF4835F}" type="slidenum">
              <a:rPr lang="en-US" altLang="en-US">
                <a:solidFill>
                  <a:schemeClr val="tx1">
                    <a:alpha val="60000"/>
                  </a:schemeClr>
                </a:solidFill>
                <a:latin typeface="Arial" charset="0"/>
                <a:cs typeface="Arial" charset="0"/>
              </a:rPr>
              <a:pPr>
                <a:defRPr/>
              </a:pPr>
              <a:t>4</a:t>
            </a:fld>
            <a:endParaRPr lang="en-US" altLang="en-US">
              <a:solidFill>
                <a:schemeClr val="tx1">
                  <a:alpha val="60000"/>
                </a:schemeClr>
              </a:solidFill>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838200" y="304800"/>
            <a:ext cx="7315200" cy="7620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400" b="1">
                <a:solidFill>
                  <a:srgbClr val="D80000"/>
                </a:solidFill>
                <a:latin typeface="Comic Sans MS" pitchFamily="66" charset="0"/>
              </a:rPr>
              <a:t>Axis Powers in 1942</a:t>
            </a:r>
          </a:p>
        </p:txBody>
      </p:sp>
      <p:pic>
        <p:nvPicPr>
          <p:cNvPr id="62467" name="Picture 4" descr="map-Axis Powers in 1942"/>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1149" t="1634" r="1149" b="1941"/>
          <a:stretch>
            <a:fillRect/>
          </a:stretch>
        </p:blipFill>
        <p:spPr bwMode="auto">
          <a:xfrm>
            <a:off x="990600" y="1447800"/>
            <a:ext cx="7086600" cy="4919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533400" y="1676400"/>
            <a:ext cx="7696200" cy="3657600"/>
          </a:xfrm>
        </p:spPr>
        <p:txBody>
          <a:bodyPr wrap="square" numCol="1" anchorCtr="0" compatLnSpc="1">
            <a:prstTxWarp prst="textNoShape">
              <a:avLst/>
            </a:prstTxWarp>
          </a:bodyPr>
          <a:lstStyle/>
          <a:p>
            <a:pPr eaLnBrk="1" hangingPunct="1">
              <a:buFont typeface="Arial" pitchFamily="34" charset="0"/>
              <a:buChar char="•"/>
            </a:pPr>
            <a:r>
              <a:rPr lang="en-US" sz="2800" dirty="0" smtClean="0">
                <a:effectLst>
                  <a:outerShdw blurRad="38100" dist="38100" dir="2700000" algn="tl">
                    <a:srgbClr val="242852"/>
                  </a:outerShdw>
                </a:effectLst>
              </a:rPr>
              <a:t>Japan dominates south-east Asia, Pacific islands</a:t>
            </a:r>
          </a:p>
          <a:p>
            <a:pPr eaLnBrk="1" hangingPunct="1">
              <a:buFont typeface="Arial" pitchFamily="34" charset="0"/>
              <a:buChar char="•"/>
            </a:pPr>
            <a:r>
              <a:rPr lang="en-US" sz="2800" dirty="0" smtClean="0">
                <a:effectLst>
                  <a:outerShdw blurRad="38100" dist="38100" dir="2700000" algn="tl">
                    <a:srgbClr val="242852"/>
                  </a:outerShdw>
                </a:effectLst>
              </a:rPr>
              <a:t>Establishes “Greater East Asia Co-Prosperity Sphere”</a:t>
            </a:r>
          </a:p>
        </p:txBody>
      </p:sp>
      <p:sp>
        <p:nvSpPr>
          <p:cNvPr id="27650" name="Rectangle 2"/>
          <p:cNvSpPr>
            <a:spLocks noGrp="1" noChangeArrowheads="1"/>
          </p:cNvSpPr>
          <p:nvPr>
            <p:ph type="title"/>
          </p:nvPr>
        </p:nvSpPr>
        <p:spPr>
          <a:xfrm>
            <a:off x="838200" y="990600"/>
            <a:ext cx="7543800" cy="914400"/>
          </a:xfrm>
        </p:spPr>
        <p:txBody>
          <a:bodyPr/>
          <a:lstStyle/>
          <a:p>
            <a:pPr eaLnBrk="1" fontAlgn="auto" hangingPunct="1">
              <a:spcAft>
                <a:spcPts val="0"/>
              </a:spcAft>
              <a:defRPr/>
            </a:pPr>
            <a:r>
              <a:rPr lang="en-US" dirty="0"/>
              <a:t>Japanese Victories</a:t>
            </a:r>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232915FB-A446-46E8-B130-DA9C0CC2647D}" type="slidenum">
              <a:rPr lang="en-US" altLang="en-US">
                <a:solidFill>
                  <a:schemeClr val="tx1">
                    <a:alpha val="60000"/>
                  </a:schemeClr>
                </a:solidFill>
                <a:latin typeface="Arial" charset="0"/>
                <a:cs typeface="Arial" charset="0"/>
              </a:rPr>
              <a:pPr>
                <a:defRPr/>
              </a:pPr>
              <a:t>41</a:t>
            </a:fld>
            <a:endParaRPr lang="en-US" altLang="en-US">
              <a:solidFill>
                <a:schemeClr val="tx1">
                  <a:alpha val="60000"/>
                </a:schemeClr>
              </a:solidFill>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9"/>
          <p:cNvSpPr>
            <a:spLocks noGrp="1" noChangeArrowheads="1"/>
          </p:cNvSpPr>
          <p:nvPr>
            <p:ph idx="1"/>
          </p:nvPr>
        </p:nvSpPr>
        <p:spPr>
          <a:xfrm>
            <a:off x="457200" y="304800"/>
            <a:ext cx="8229600" cy="671513"/>
          </a:xfrm>
        </p:spPr>
        <p:txBody>
          <a:bodyPr/>
          <a:lstStyle/>
          <a:p>
            <a:pPr marL="274320" indent="-256032" eaLnBrk="1" fontAlgn="auto" hangingPunct="1">
              <a:spcAft>
                <a:spcPts val="0"/>
              </a:spcAft>
              <a:buFont typeface="Wingdings" pitchFamily="2" charset="2"/>
              <a:buNone/>
              <a:defRPr/>
            </a:pPr>
            <a:r>
              <a:rPr lang="en-US" dirty="0"/>
              <a:t>World War II in Asia and the Pacific</a:t>
            </a:r>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70A4351E-2650-489A-91A2-86CAC6E7ED6F}" type="slidenum">
              <a:rPr lang="en-US" altLang="en-US">
                <a:solidFill>
                  <a:schemeClr val="tx1">
                    <a:alpha val="60000"/>
                  </a:schemeClr>
                </a:solidFill>
                <a:latin typeface="Arial" charset="0"/>
                <a:cs typeface="Arial" charset="0"/>
              </a:rPr>
              <a:pPr>
                <a:defRPr/>
              </a:pPr>
              <a:t>42</a:t>
            </a:fld>
            <a:endParaRPr lang="en-US" altLang="en-US">
              <a:solidFill>
                <a:schemeClr val="tx1">
                  <a:alpha val="60000"/>
                </a:schemeClr>
              </a:solidFill>
              <a:latin typeface="Arial" charset="0"/>
              <a:cs typeface="Arial" charset="0"/>
            </a:endParaRPr>
          </a:p>
        </p:txBody>
      </p:sp>
      <p:pic>
        <p:nvPicPr>
          <p:cNvPr id="65540" name="Picture 11" descr="ben06937_m37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76313"/>
            <a:ext cx="7162800" cy="527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381000" y="2133600"/>
            <a:ext cx="7924800" cy="3657600"/>
          </a:xfrm>
        </p:spPr>
        <p:txBody>
          <a:bodyPr/>
          <a:lstStyle/>
          <a:p>
            <a:pPr marL="361188" indent="-342900" eaLnBrk="1" fontAlgn="auto" hangingPunct="1">
              <a:spcAft>
                <a:spcPts val="0"/>
              </a:spcAft>
              <a:buFont typeface="Arial" pitchFamily="34" charset="0"/>
              <a:buChar char="•"/>
              <a:defRPr/>
            </a:pPr>
            <a:r>
              <a:rPr lang="en-US" sz="2400" dirty="0"/>
              <a:t>Key factors: personnel reserves, industrial capacity</a:t>
            </a:r>
          </a:p>
          <a:p>
            <a:pPr marL="361188" indent="-342900" eaLnBrk="1" fontAlgn="auto" hangingPunct="1">
              <a:spcAft>
                <a:spcPts val="0"/>
              </a:spcAft>
              <a:buFont typeface="Arial" pitchFamily="34" charset="0"/>
              <a:buChar char="•"/>
              <a:defRPr/>
            </a:pPr>
            <a:r>
              <a:rPr lang="en-US" sz="2400" dirty="0"/>
              <a:t>US joining the war turned the tide</a:t>
            </a:r>
          </a:p>
          <a:p>
            <a:pPr marL="726948" lvl="1" indent="-342900" eaLnBrk="1" fontAlgn="auto" hangingPunct="1">
              <a:spcAft>
                <a:spcPts val="0"/>
              </a:spcAft>
              <a:buFont typeface="Arial" pitchFamily="34" charset="0"/>
              <a:buChar char="•"/>
              <a:defRPr/>
            </a:pPr>
            <a:r>
              <a:rPr lang="en-US" sz="2400" dirty="0"/>
              <a:t>Shipbuilding, automotive production especially important</a:t>
            </a:r>
          </a:p>
        </p:txBody>
      </p:sp>
      <p:sp>
        <p:nvSpPr>
          <p:cNvPr id="28674" name="Rectangle 2"/>
          <p:cNvSpPr>
            <a:spLocks noGrp="1" noChangeArrowheads="1"/>
          </p:cNvSpPr>
          <p:nvPr>
            <p:ph type="title"/>
          </p:nvPr>
        </p:nvSpPr>
        <p:spPr>
          <a:xfrm>
            <a:off x="685800" y="1371600"/>
            <a:ext cx="7543800" cy="914400"/>
          </a:xfrm>
        </p:spPr>
        <p:txBody>
          <a:bodyPr/>
          <a:lstStyle/>
          <a:p>
            <a:pPr eaLnBrk="1" fontAlgn="auto" hangingPunct="1">
              <a:spcAft>
                <a:spcPts val="0"/>
              </a:spcAft>
              <a:defRPr/>
            </a:pPr>
            <a:r>
              <a:rPr lang="en-US" dirty="0"/>
              <a:t>Defeat of the Axis Powers</a:t>
            </a:r>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3AAA78D9-8FCF-47FD-919E-1F5447ABF424}" type="slidenum">
              <a:rPr lang="en-US" altLang="en-US">
                <a:solidFill>
                  <a:schemeClr val="tx1">
                    <a:alpha val="60000"/>
                  </a:schemeClr>
                </a:solidFill>
                <a:latin typeface="Arial" charset="0"/>
                <a:cs typeface="Arial" charset="0"/>
              </a:rPr>
              <a:pPr>
                <a:defRPr/>
              </a:pPr>
              <a:t>43</a:t>
            </a:fld>
            <a:endParaRPr lang="en-US" altLang="en-US">
              <a:solidFill>
                <a:schemeClr val="tx1">
                  <a:alpha val="60000"/>
                </a:schemeClr>
              </a:solidFill>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533400" y="1752600"/>
            <a:ext cx="7696200" cy="3657600"/>
          </a:xfrm>
        </p:spPr>
        <p:txBody>
          <a:bodyPr>
            <a:normAutofit fontScale="92500" lnSpcReduction="10000"/>
          </a:bodyPr>
          <a:lstStyle/>
          <a:p>
            <a:pPr marL="475488" indent="-457200" eaLnBrk="1" fontAlgn="auto" hangingPunct="1">
              <a:spcAft>
                <a:spcPts val="0"/>
              </a:spcAft>
              <a:buFont typeface="Arial" pitchFamily="34" charset="0"/>
              <a:buChar char="•"/>
              <a:defRPr/>
            </a:pPr>
            <a:r>
              <a:rPr lang="en-US" sz="2600" dirty="0"/>
              <a:t>Red Army (USSR) gains offensive after Stalingrad (February 1943)</a:t>
            </a:r>
          </a:p>
          <a:p>
            <a:pPr marL="475488" indent="-457200" eaLnBrk="1" fontAlgn="auto" hangingPunct="1">
              <a:spcAft>
                <a:spcPts val="0"/>
              </a:spcAft>
              <a:buFont typeface="Arial" pitchFamily="34" charset="0"/>
              <a:buChar char="•"/>
              <a:defRPr/>
            </a:pPr>
            <a:r>
              <a:rPr lang="en-US" sz="2600" dirty="0"/>
              <a:t>British, US forces attack in North Africa, Italy</a:t>
            </a:r>
          </a:p>
          <a:p>
            <a:pPr marL="475488" indent="-457200" eaLnBrk="1" fontAlgn="auto" hangingPunct="1">
              <a:spcAft>
                <a:spcPts val="0"/>
              </a:spcAft>
              <a:buFont typeface="Arial" pitchFamily="34" charset="0"/>
              <a:buChar char="•"/>
              <a:defRPr/>
            </a:pPr>
            <a:r>
              <a:rPr lang="en-US" sz="2600" dirty="0"/>
              <a:t>D-Day: June 6, 1944, British and US forces land in France</a:t>
            </a:r>
          </a:p>
          <a:p>
            <a:pPr marL="475488" indent="-457200" eaLnBrk="1" fontAlgn="auto" hangingPunct="1">
              <a:spcAft>
                <a:spcPts val="0"/>
              </a:spcAft>
              <a:buFont typeface="Arial" pitchFamily="34" charset="0"/>
              <a:buChar char="•"/>
              <a:defRPr/>
            </a:pPr>
            <a:r>
              <a:rPr lang="en-US" sz="2600" dirty="0"/>
              <a:t>US, Britain bomb German cities</a:t>
            </a:r>
          </a:p>
          <a:p>
            <a:pPr marL="726948" lvl="1" indent="-342900" eaLnBrk="1" fontAlgn="auto" hangingPunct="1">
              <a:spcAft>
                <a:spcPts val="0"/>
              </a:spcAft>
              <a:buFont typeface="Arial" pitchFamily="34" charset="0"/>
              <a:buChar char="•"/>
              <a:defRPr/>
            </a:pPr>
            <a:r>
              <a:rPr lang="en-US" sz="2200" dirty="0"/>
              <a:t>Dresden, February 1945: 135,000 Germans killed in shelters</a:t>
            </a:r>
          </a:p>
          <a:p>
            <a:pPr marL="475488" indent="-457200" eaLnBrk="1" fontAlgn="auto" hangingPunct="1">
              <a:spcAft>
                <a:spcPts val="0"/>
              </a:spcAft>
              <a:buFont typeface="Arial" pitchFamily="34" charset="0"/>
              <a:buChar char="•"/>
              <a:defRPr/>
            </a:pPr>
            <a:r>
              <a:rPr lang="en-US" sz="2600" dirty="0"/>
              <a:t>30 April 1945 Hitler commits suicide, 8 May Germany surrenders</a:t>
            </a:r>
          </a:p>
        </p:txBody>
      </p:sp>
      <p:sp>
        <p:nvSpPr>
          <p:cNvPr id="29698" name="Rectangle 2"/>
          <p:cNvSpPr>
            <a:spLocks noGrp="1" noChangeArrowheads="1"/>
          </p:cNvSpPr>
          <p:nvPr>
            <p:ph type="title"/>
          </p:nvPr>
        </p:nvSpPr>
        <p:spPr>
          <a:xfrm>
            <a:off x="914400" y="685800"/>
            <a:ext cx="7543800" cy="914400"/>
          </a:xfrm>
        </p:spPr>
        <p:txBody>
          <a:bodyPr/>
          <a:lstStyle/>
          <a:p>
            <a:pPr eaLnBrk="1" fontAlgn="auto" hangingPunct="1">
              <a:spcAft>
                <a:spcPts val="0"/>
              </a:spcAft>
              <a:defRPr/>
            </a:pPr>
            <a:r>
              <a:rPr lang="en-US" dirty="0"/>
              <a:t>Allied Victory in Europe</a:t>
            </a:r>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78DCD471-4857-44CA-9374-87A39974399D}" type="slidenum">
              <a:rPr lang="en-US" altLang="en-US">
                <a:solidFill>
                  <a:schemeClr val="tx1">
                    <a:alpha val="60000"/>
                  </a:schemeClr>
                </a:solidFill>
                <a:latin typeface="Arial" charset="0"/>
                <a:cs typeface="Arial" charset="0"/>
              </a:rPr>
              <a:pPr>
                <a:defRPr/>
              </a:pPr>
              <a:t>44</a:t>
            </a:fld>
            <a:endParaRPr lang="en-US" altLang="en-US">
              <a:solidFill>
                <a:schemeClr val="tx1">
                  <a:alpha val="60000"/>
                </a:schemeClr>
              </a:solidFill>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609600" y="0"/>
            <a:ext cx="8077200" cy="119062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a:latin typeface="Comic Sans MS" pitchFamily="66" charset="0"/>
              </a:rPr>
              <a:t>Gen. Eisenhower Gives the Orders for D-Day [“Operation Overlord”]</a:t>
            </a:r>
          </a:p>
        </p:txBody>
      </p:sp>
      <p:pic>
        <p:nvPicPr>
          <p:cNvPr id="75779" name="Picture 3" descr="Eisenhower gives orders for D-Day"/>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1066800" y="1447800"/>
            <a:ext cx="6477000" cy="5167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8" descr="D-Day-German prisoners"/>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533400" y="4648200"/>
            <a:ext cx="3581400" cy="2027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9634" name="Text Box 2"/>
          <p:cNvSpPr txBox="1">
            <a:spLocks noChangeArrowheads="1"/>
          </p:cNvSpPr>
          <p:nvPr/>
        </p:nvSpPr>
        <p:spPr bwMode="auto">
          <a:xfrm>
            <a:off x="1524000" y="152400"/>
            <a:ext cx="7391400" cy="1311275"/>
          </a:xfrm>
          <a:prstGeom prst="rect">
            <a:avLst/>
          </a:prstGeom>
          <a:noFill/>
          <a:ln w="12700">
            <a:noFill/>
            <a:miter lim="800000"/>
            <a:headEnd type="none" w="sm" len="sm"/>
            <a:tailEnd type="none" w="sm" len="sm"/>
          </a:ln>
          <a:effectLst>
            <a:outerShdw dist="35921" dir="2700000" algn="ctr" rotWithShape="0">
              <a:schemeClr val="tx2"/>
            </a:outerShdw>
          </a:effectLst>
        </p:spPr>
        <p:txBody>
          <a:bodyPr>
            <a:spAutoFit/>
          </a:bodyPr>
          <a:lstStyle/>
          <a:p>
            <a:pPr algn="ctr">
              <a:spcBef>
                <a:spcPct val="50000"/>
              </a:spcBef>
              <a:defRPr/>
            </a:pPr>
            <a:r>
              <a:rPr lang="en-US" sz="4000" b="1" dirty="0">
                <a:effectLst>
                  <a:outerShdw blurRad="38100" dist="38100" dir="2700000" algn="tl">
                    <a:srgbClr val="FFFFFF"/>
                  </a:outerShdw>
                </a:effectLst>
                <a:latin typeface="Comic Sans MS" pitchFamily="66" charset="0"/>
                <a:cs typeface="Arial" charset="0"/>
              </a:rPr>
              <a:t>          </a:t>
            </a:r>
            <a:r>
              <a:rPr lang="en-US" sz="4000" b="1" dirty="0">
                <a:latin typeface="Comic Sans MS" pitchFamily="66" charset="0"/>
                <a:cs typeface="Arial" charset="0"/>
              </a:rPr>
              <a:t> Normandy Landing </a:t>
            </a:r>
            <a:br>
              <a:rPr lang="en-US" sz="4000" b="1" dirty="0">
                <a:latin typeface="Comic Sans MS" pitchFamily="66" charset="0"/>
                <a:cs typeface="Arial" charset="0"/>
              </a:rPr>
            </a:br>
            <a:r>
              <a:rPr lang="en-US" sz="4000" b="1" dirty="0">
                <a:latin typeface="Comic Sans MS" pitchFamily="66" charset="0"/>
                <a:cs typeface="Arial" charset="0"/>
              </a:rPr>
              <a:t>               </a:t>
            </a:r>
            <a:r>
              <a:rPr lang="en-US" sz="3600" b="1" dirty="0">
                <a:latin typeface="Comic Sans MS" pitchFamily="66" charset="0"/>
                <a:cs typeface="Arial" charset="0"/>
              </a:rPr>
              <a:t>(June 6, 1944</a:t>
            </a:r>
            <a:r>
              <a:rPr lang="en-US" sz="3200" b="1" dirty="0">
                <a:latin typeface="Comic Sans MS" pitchFamily="66" charset="0"/>
                <a:cs typeface="Arial" charset="0"/>
              </a:rPr>
              <a:t>)</a:t>
            </a:r>
          </a:p>
        </p:txBody>
      </p:sp>
      <p:pic>
        <p:nvPicPr>
          <p:cNvPr id="77828" name="Picture 5" descr="Omaha Beach -US infantrymen"/>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4038600" y="2133600"/>
            <a:ext cx="4610100" cy="2711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7829" name="Text Box 7"/>
          <p:cNvSpPr txBox="1">
            <a:spLocks noChangeArrowheads="1"/>
          </p:cNvSpPr>
          <p:nvPr/>
        </p:nvSpPr>
        <p:spPr bwMode="auto">
          <a:xfrm>
            <a:off x="5334000" y="49530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b="1">
                <a:latin typeface="Comic Sans MS" pitchFamily="66" charset="0"/>
              </a:rPr>
              <a:t>Higgins Landing Crafts</a:t>
            </a:r>
          </a:p>
        </p:txBody>
      </p:sp>
      <p:pic>
        <p:nvPicPr>
          <p:cNvPr id="77830" name="Picture 4" descr="Normandy BeachHead"/>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762000" y="990600"/>
            <a:ext cx="3429000" cy="2611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7831" name="Text Box 9"/>
          <p:cNvSpPr txBox="1">
            <a:spLocks noChangeArrowheads="1"/>
          </p:cNvSpPr>
          <p:nvPr/>
        </p:nvSpPr>
        <p:spPr bwMode="auto">
          <a:xfrm>
            <a:off x="1143000" y="41910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400" b="1">
                <a:latin typeface="Comic Sans MS" pitchFamily="66" charset="0"/>
              </a:rPr>
              <a:t>German Prisoners</a:t>
            </a:r>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838200" y="228600"/>
            <a:ext cx="7391400" cy="7016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b="1">
                <a:latin typeface="Comic Sans MS" pitchFamily="66" charset="0"/>
              </a:rPr>
              <a:t>D-Day (June 6, 1944)</a:t>
            </a:r>
          </a:p>
        </p:txBody>
      </p:sp>
      <p:pic>
        <p:nvPicPr>
          <p:cNvPr id="76803" name="Picture 8" descr="map-D-Day"/>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1600200" y="1219200"/>
            <a:ext cx="5330825" cy="53863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685800" y="0"/>
            <a:ext cx="7620000" cy="1311275"/>
          </a:xfrm>
          <a:prstGeom prst="rect">
            <a:avLst/>
          </a:prstGeom>
          <a:noFill/>
          <a:ln w="12700">
            <a:noFill/>
            <a:miter lim="800000"/>
            <a:headEnd type="none" w="sm" len="sm"/>
            <a:tailEnd type="none" w="sm" len="sm"/>
          </a:ln>
          <a:effectLst>
            <a:outerShdw dist="35921" dir="2700000" algn="ctr" rotWithShape="0">
              <a:schemeClr val="tx2"/>
            </a:outerShdw>
          </a:effectLst>
        </p:spPr>
        <p:txBody>
          <a:bodyPr>
            <a:spAutoFit/>
          </a:bodyPr>
          <a:lstStyle/>
          <a:p>
            <a:pPr algn="ctr">
              <a:spcBef>
                <a:spcPct val="50000"/>
              </a:spcBef>
              <a:defRPr/>
            </a:pPr>
            <a:r>
              <a:rPr lang="en-US" sz="4000" b="1" dirty="0">
                <a:effectLst>
                  <a:outerShdw blurRad="38100" dist="38100" dir="2700000" algn="tl">
                    <a:srgbClr val="FFFFFF"/>
                  </a:outerShdw>
                </a:effectLst>
                <a:latin typeface="Comic Sans MS" pitchFamily="66" charset="0"/>
                <a:cs typeface="Arial" charset="0"/>
              </a:rPr>
              <a:t> </a:t>
            </a:r>
            <a:r>
              <a:rPr lang="en-US" sz="4000" b="1" dirty="0">
                <a:latin typeface="Comic Sans MS" pitchFamily="66" charset="0"/>
                <a:cs typeface="Arial" charset="0"/>
              </a:rPr>
              <a:t>The North Africa Campaign:  </a:t>
            </a:r>
            <a:br>
              <a:rPr lang="en-US" sz="4000" b="1" dirty="0">
                <a:latin typeface="Comic Sans MS" pitchFamily="66" charset="0"/>
                <a:cs typeface="Arial" charset="0"/>
              </a:rPr>
            </a:br>
            <a:r>
              <a:rPr lang="en-US" sz="4000" b="1" dirty="0">
                <a:latin typeface="Comic Sans MS" pitchFamily="66" charset="0"/>
                <a:cs typeface="Arial" charset="0"/>
              </a:rPr>
              <a:t>     </a:t>
            </a:r>
            <a:r>
              <a:rPr lang="en-US" sz="3200" b="1" dirty="0">
                <a:latin typeface="Comic Sans MS" pitchFamily="66" charset="0"/>
                <a:cs typeface="Arial" charset="0"/>
              </a:rPr>
              <a:t>The Battle of El Alamein, 1942</a:t>
            </a:r>
          </a:p>
        </p:txBody>
      </p:sp>
      <p:pic>
        <p:nvPicPr>
          <p:cNvPr id="68611" name="Picture 6" descr="Rommel"/>
          <p:cNvPicPr>
            <a:picLocks noChangeAspect="1" noChangeArrowheads="1"/>
          </p:cNvPicPr>
          <p:nvPr/>
        </p:nvPicPr>
        <p:blipFill>
          <a:blip r:embed="rId2" cstate="print">
            <a:lum bright="6000" contrast="6000"/>
            <a:extLst>
              <a:ext uri="{28A0092B-C50C-407E-A947-70E740481C1C}">
                <a14:useLocalDpi xmlns:a14="http://schemas.microsoft.com/office/drawing/2010/main" val="0"/>
              </a:ext>
            </a:extLst>
          </a:blip>
          <a:srcRect/>
          <a:stretch>
            <a:fillRect/>
          </a:stretch>
        </p:blipFill>
        <p:spPr bwMode="auto">
          <a:xfrm>
            <a:off x="3962400" y="3143250"/>
            <a:ext cx="4876800" cy="3409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8612" name="Rectangle 8"/>
          <p:cNvSpPr>
            <a:spLocks noChangeArrowheads="1"/>
          </p:cNvSpPr>
          <p:nvPr/>
        </p:nvSpPr>
        <p:spPr bwMode="auto">
          <a:xfrm>
            <a:off x="4495800" y="2133600"/>
            <a:ext cx="4038600" cy="9461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ctr"/>
            <a:r>
              <a:rPr lang="en-US" sz="2800" b="1">
                <a:latin typeface="Comic Sans MS" pitchFamily="66" charset="0"/>
              </a:rPr>
              <a:t>Gen. Ernst Rommel,</a:t>
            </a:r>
            <a:br>
              <a:rPr lang="en-US" sz="2800" b="1">
                <a:latin typeface="Comic Sans MS" pitchFamily="66" charset="0"/>
              </a:rPr>
            </a:br>
            <a:r>
              <a:rPr lang="en-US" sz="2800" b="1">
                <a:latin typeface="Comic Sans MS" pitchFamily="66" charset="0"/>
              </a:rPr>
              <a:t>The “Desert Fox”</a:t>
            </a:r>
          </a:p>
        </p:txBody>
      </p:sp>
      <p:sp>
        <p:nvSpPr>
          <p:cNvPr id="68613" name="Rectangle 9"/>
          <p:cNvSpPr>
            <a:spLocks noChangeArrowheads="1"/>
          </p:cNvSpPr>
          <p:nvPr/>
        </p:nvSpPr>
        <p:spPr bwMode="auto">
          <a:xfrm>
            <a:off x="457200" y="4419600"/>
            <a:ext cx="3200400" cy="18002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ctr"/>
            <a:r>
              <a:rPr lang="en-US" sz="2800" b="1">
                <a:latin typeface="Comic Sans MS" pitchFamily="66" charset="0"/>
              </a:rPr>
              <a:t>Gen. Bernard Law</a:t>
            </a:r>
            <a:br>
              <a:rPr lang="en-US" sz="2800" b="1">
                <a:latin typeface="Comic Sans MS" pitchFamily="66" charset="0"/>
              </a:rPr>
            </a:br>
            <a:r>
              <a:rPr lang="en-US" sz="2800" b="1">
                <a:latin typeface="Comic Sans MS" pitchFamily="66" charset="0"/>
              </a:rPr>
              <a:t>Montgomery</a:t>
            </a:r>
            <a:br>
              <a:rPr lang="en-US" sz="2800" b="1">
                <a:latin typeface="Comic Sans MS" pitchFamily="66" charset="0"/>
              </a:rPr>
            </a:br>
            <a:r>
              <a:rPr lang="en-US" sz="2800" b="1">
                <a:latin typeface="Comic Sans MS" pitchFamily="66" charset="0"/>
              </a:rPr>
              <a:t>(“Monty”)</a:t>
            </a:r>
          </a:p>
        </p:txBody>
      </p:sp>
      <p:pic>
        <p:nvPicPr>
          <p:cNvPr id="68614" name="Picture 5" descr="General Montgomery"/>
          <p:cNvPicPr>
            <a:picLocks noChangeAspect="1" noChangeArrowheads="1"/>
          </p:cNvPicPr>
          <p:nvPr/>
        </p:nvPicPr>
        <p:blipFill>
          <a:blip r:embed="rId3" cstate="print">
            <a:lum bright="12000" contrast="6000"/>
            <a:extLst>
              <a:ext uri="{28A0092B-C50C-407E-A947-70E740481C1C}">
                <a14:useLocalDpi xmlns:a14="http://schemas.microsoft.com/office/drawing/2010/main" val="0"/>
              </a:ext>
            </a:extLst>
          </a:blip>
          <a:srcRect/>
          <a:stretch>
            <a:fillRect/>
          </a:stretch>
        </p:blipFill>
        <p:spPr bwMode="auto">
          <a:xfrm>
            <a:off x="533400" y="1447800"/>
            <a:ext cx="3657600" cy="2773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685800" y="0"/>
            <a:ext cx="8077200" cy="157003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200" b="1">
                <a:latin typeface="Comic Sans MS" pitchFamily="66" charset="0"/>
              </a:rPr>
              <a:t>The Italian Campaign </a:t>
            </a:r>
            <a:br>
              <a:rPr lang="en-US" sz="3200" b="1">
                <a:latin typeface="Comic Sans MS" pitchFamily="66" charset="0"/>
              </a:rPr>
            </a:br>
            <a:r>
              <a:rPr lang="en-US" sz="3200" b="1">
                <a:latin typeface="Comic Sans MS" pitchFamily="66" charset="0"/>
              </a:rPr>
              <a:t>[“Operation Torch”] :</a:t>
            </a:r>
            <a:br>
              <a:rPr lang="en-US" sz="3200" b="1">
                <a:latin typeface="Comic Sans MS" pitchFamily="66" charset="0"/>
              </a:rPr>
            </a:br>
            <a:r>
              <a:rPr lang="en-US" sz="3200" b="1">
                <a:latin typeface="Comic Sans MS" pitchFamily="66" charset="0"/>
              </a:rPr>
              <a:t>Europe’s “Soft Underbelly”</a:t>
            </a:r>
          </a:p>
        </p:txBody>
      </p:sp>
      <p:sp>
        <p:nvSpPr>
          <p:cNvPr id="69635" name="Rectangle 3"/>
          <p:cNvSpPr>
            <a:spLocks noChangeArrowheads="1"/>
          </p:cNvSpPr>
          <p:nvPr/>
        </p:nvSpPr>
        <p:spPr bwMode="auto">
          <a:xfrm>
            <a:off x="381000" y="1790700"/>
            <a:ext cx="2971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rgbClr val="D80000"/>
              </a:buClr>
              <a:buSzPct val="90000"/>
              <a:buFont typeface="Arial" pitchFamily="34" charset="0"/>
              <a:buChar char="•"/>
            </a:pPr>
            <a:r>
              <a:rPr lang="en-US" sz="2400" b="1" dirty="0">
                <a:latin typeface="Comic Sans MS" pitchFamily="66" charset="0"/>
              </a:rPr>
              <a:t>Allies plan assault on weakest Axis area - North Africa - Nov. 1942-May 1943</a:t>
            </a:r>
          </a:p>
          <a:p>
            <a:pPr marL="342900" indent="-342900">
              <a:lnSpc>
                <a:spcPct val="90000"/>
              </a:lnSpc>
              <a:spcBef>
                <a:spcPct val="20000"/>
              </a:spcBef>
              <a:buClr>
                <a:srgbClr val="D80000"/>
              </a:buClr>
              <a:buSzPct val="90000"/>
              <a:buFont typeface="Arial" pitchFamily="34" charset="0"/>
              <a:buChar char="•"/>
            </a:pPr>
            <a:r>
              <a:rPr lang="en-US" sz="2400" b="1" dirty="0">
                <a:latin typeface="Comic Sans MS" pitchFamily="66" charset="0"/>
              </a:rPr>
              <a:t>George S. Patton leads American troops</a:t>
            </a:r>
          </a:p>
          <a:p>
            <a:pPr marL="342900" indent="-342900">
              <a:lnSpc>
                <a:spcPct val="90000"/>
              </a:lnSpc>
              <a:spcBef>
                <a:spcPct val="20000"/>
              </a:spcBef>
              <a:buClr>
                <a:srgbClr val="D80000"/>
              </a:buClr>
              <a:buSzPct val="90000"/>
              <a:buFont typeface="Arial" pitchFamily="34" charset="0"/>
              <a:buChar char="•"/>
            </a:pPr>
            <a:r>
              <a:rPr lang="en-US" sz="2400" b="1" dirty="0">
                <a:latin typeface="Comic Sans MS" pitchFamily="66" charset="0"/>
              </a:rPr>
              <a:t>Germans trapped in Tunisia - surrender over 275,000 troops.</a:t>
            </a:r>
          </a:p>
        </p:txBody>
      </p:sp>
      <p:pic>
        <p:nvPicPr>
          <p:cNvPr id="69636" name="Picture 4" descr="map-WW2 in Italy"/>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3962400" y="1905000"/>
            <a:ext cx="4449763" cy="464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43000" y="0"/>
            <a:ext cx="6781800" cy="1143000"/>
          </a:xfrm>
        </p:spPr>
        <p:txBody>
          <a:bodyPr/>
          <a:lstStyle/>
          <a:p>
            <a:pPr eaLnBrk="1" hangingPunct="1">
              <a:defRPr/>
            </a:pPr>
            <a:r>
              <a:rPr lang="en-US" b="1"/>
              <a:t>Japanese Aggression</a:t>
            </a:r>
          </a:p>
        </p:txBody>
      </p:sp>
      <p:sp>
        <p:nvSpPr>
          <p:cNvPr id="4099" name="Rectangle 3"/>
          <p:cNvSpPr>
            <a:spLocks noGrp="1" noChangeArrowheads="1"/>
          </p:cNvSpPr>
          <p:nvPr>
            <p:ph type="body" idx="1"/>
          </p:nvPr>
        </p:nvSpPr>
        <p:spPr>
          <a:xfrm>
            <a:off x="6172200" y="1219200"/>
            <a:ext cx="2743200" cy="5334000"/>
          </a:xfrm>
        </p:spPr>
        <p:txBody>
          <a:bodyPr wrap="square" numCol="1" anchorCtr="0" compatLnSpc="1">
            <a:prstTxWarp prst="textNoShape">
              <a:avLst/>
            </a:prstTxWarp>
          </a:bodyPr>
          <a:lstStyle/>
          <a:p>
            <a:pPr eaLnBrk="1" hangingPunct="1">
              <a:lnSpc>
                <a:spcPct val="80000"/>
              </a:lnSpc>
              <a:buFont typeface="Arial" pitchFamily="34" charset="0"/>
              <a:buChar char="•"/>
            </a:pPr>
            <a:r>
              <a:rPr lang="en-US" sz="2000" b="1" dirty="0" smtClean="0">
                <a:effectLst>
                  <a:outerShdw blurRad="38100" dist="38100" dir="2700000" algn="tl">
                    <a:srgbClr val="242852"/>
                  </a:outerShdw>
                </a:effectLst>
              </a:rPr>
              <a:t>When Japan invaded Manchuria, the League of Nations condemned the action, which led to Japan’s withdrawal from the group.  </a:t>
            </a:r>
          </a:p>
          <a:p>
            <a:pPr eaLnBrk="1" hangingPunct="1">
              <a:lnSpc>
                <a:spcPct val="80000"/>
              </a:lnSpc>
              <a:buFont typeface="Arial" pitchFamily="34" charset="0"/>
              <a:buChar char="•"/>
            </a:pPr>
            <a:endParaRPr lang="en-US" sz="2000" b="1" dirty="0" smtClean="0">
              <a:effectLst>
                <a:outerShdw blurRad="38100" dist="38100" dir="2700000" algn="tl">
                  <a:srgbClr val="242852"/>
                </a:outerShdw>
              </a:effectLst>
            </a:endParaRPr>
          </a:p>
          <a:p>
            <a:pPr eaLnBrk="1" hangingPunct="1">
              <a:lnSpc>
                <a:spcPct val="80000"/>
              </a:lnSpc>
              <a:buFont typeface="Arial" pitchFamily="34" charset="0"/>
              <a:buChar char="•"/>
            </a:pPr>
            <a:r>
              <a:rPr lang="en-US" sz="2000" b="1" dirty="0" smtClean="0">
                <a:effectLst>
                  <a:outerShdw blurRad="38100" dist="38100" dir="2700000" algn="tl">
                    <a:srgbClr val="242852"/>
                  </a:outerShdw>
                </a:effectLst>
              </a:rPr>
              <a:t>Their easy success in Manchuria and later in eastern China with the capture of Beijing, strengthened support for the militarists now in control. </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5943600" cy="515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533400" y="0"/>
            <a:ext cx="8077200" cy="119062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a:latin typeface="Comic Sans MS" pitchFamily="66" charset="0"/>
              </a:rPr>
              <a:t>The Allies Liberate Rome:</a:t>
            </a:r>
            <a:br>
              <a:rPr lang="en-US" sz="3600" b="1">
                <a:latin typeface="Comic Sans MS" pitchFamily="66" charset="0"/>
              </a:rPr>
            </a:br>
            <a:r>
              <a:rPr lang="en-US" sz="3600" b="1">
                <a:latin typeface="Comic Sans MS" pitchFamily="66" charset="0"/>
              </a:rPr>
              <a:t>June 5, 1944</a:t>
            </a:r>
          </a:p>
        </p:txBody>
      </p:sp>
      <p:pic>
        <p:nvPicPr>
          <p:cNvPr id="166915" name="Picture 3" descr="Allies in Italy"/>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5029200" y="4343400"/>
            <a:ext cx="2743200" cy="2162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6916" name="Picture 4" descr="liberation of Rome-1"/>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800600" y="1295400"/>
            <a:ext cx="3429000" cy="2762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6917" name="Picture 5" descr="liberation of Rome-2"/>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t="13846"/>
          <a:stretch>
            <a:fillRect/>
          </a:stretch>
        </p:blipFill>
        <p:spPr bwMode="auto">
          <a:xfrm>
            <a:off x="838200" y="1447800"/>
            <a:ext cx="3706813" cy="5046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66917"/>
                                        </p:tgtEl>
                                        <p:attrNameLst>
                                          <p:attrName>style.visibility</p:attrName>
                                        </p:attrNameLst>
                                      </p:cBhvr>
                                      <p:to>
                                        <p:strVal val="visible"/>
                                      </p:to>
                                    </p:set>
                                    <p:animEffect transition="in" filter="fade">
                                      <p:cBhvr>
                                        <p:cTn id="7" dur="1000"/>
                                        <p:tgtEl>
                                          <p:spTgt spid="166917"/>
                                        </p:tgtEl>
                                      </p:cBhvr>
                                    </p:animEffect>
                                  </p:childTnLst>
                                </p:cTn>
                              </p:par>
                            </p:childTnLst>
                          </p:cTn>
                        </p:par>
                        <p:par>
                          <p:cTn id="8" fill="hold" nodeType="afterGroup">
                            <p:stCondLst>
                              <p:cond delay="1000"/>
                            </p:stCondLst>
                            <p:childTnLst>
                              <p:par>
                                <p:cTn id="9" presetID="21" presetClass="entr" presetSubtype="4" fill="hold" nodeType="afterEffect">
                                  <p:stCondLst>
                                    <p:cond delay="0"/>
                                  </p:stCondLst>
                                  <p:childTnLst>
                                    <p:set>
                                      <p:cBhvr>
                                        <p:cTn id="10" dur="1" fill="hold">
                                          <p:stCondLst>
                                            <p:cond delay="0"/>
                                          </p:stCondLst>
                                        </p:cTn>
                                        <p:tgtEl>
                                          <p:spTgt spid="166915"/>
                                        </p:tgtEl>
                                        <p:attrNameLst>
                                          <p:attrName>style.visibility</p:attrName>
                                        </p:attrNameLst>
                                      </p:cBhvr>
                                      <p:to>
                                        <p:strVal val="visible"/>
                                      </p:to>
                                    </p:set>
                                    <p:animEffect transition="in" filter="wheel(4)">
                                      <p:cBhvr>
                                        <p:cTn id="11" dur="1000"/>
                                        <p:tgtEl>
                                          <p:spTgt spid="166915"/>
                                        </p:tgtEl>
                                      </p:cBhvr>
                                    </p:animEffect>
                                  </p:childTnLst>
                                </p:cTn>
                              </p:par>
                            </p:childTnLst>
                          </p:cTn>
                        </p:par>
                        <p:par>
                          <p:cTn id="12" fill="hold" nodeType="afterGroup">
                            <p:stCondLst>
                              <p:cond delay="2000"/>
                            </p:stCondLst>
                            <p:childTnLst>
                              <p:par>
                                <p:cTn id="13" presetID="21" presetClass="entr" presetSubtype="4" fill="hold" nodeType="afterEffect">
                                  <p:stCondLst>
                                    <p:cond delay="0"/>
                                  </p:stCondLst>
                                  <p:childTnLst>
                                    <p:set>
                                      <p:cBhvr>
                                        <p:cTn id="14" dur="1" fill="hold">
                                          <p:stCondLst>
                                            <p:cond delay="0"/>
                                          </p:stCondLst>
                                        </p:cTn>
                                        <p:tgtEl>
                                          <p:spTgt spid="166916"/>
                                        </p:tgtEl>
                                        <p:attrNameLst>
                                          <p:attrName>style.visibility</p:attrName>
                                        </p:attrNameLst>
                                      </p:cBhvr>
                                      <p:to>
                                        <p:strVal val="visible"/>
                                      </p:to>
                                    </p:set>
                                    <p:animEffect transition="in" filter="wheel(4)">
                                      <p:cBhvr>
                                        <p:cTn id="15" dur="1000"/>
                                        <p:tgtEl>
                                          <p:spTgt spid="166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5029200" y="1828800"/>
            <a:ext cx="3733800" cy="338772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a:latin typeface="Comic Sans MS" pitchFamily="66" charset="0"/>
              </a:rPr>
              <a:t>Mussolini &amp; </a:t>
            </a:r>
            <a:br>
              <a:rPr lang="en-US" sz="3600" b="1">
                <a:latin typeface="Comic Sans MS" pitchFamily="66" charset="0"/>
              </a:rPr>
            </a:br>
            <a:r>
              <a:rPr lang="en-US" sz="3600" b="1">
                <a:latin typeface="Comic Sans MS" pitchFamily="66" charset="0"/>
              </a:rPr>
              <a:t>His Mistress,</a:t>
            </a:r>
            <a:br>
              <a:rPr lang="en-US" sz="3600" b="1">
                <a:latin typeface="Comic Sans MS" pitchFamily="66" charset="0"/>
              </a:rPr>
            </a:br>
            <a:r>
              <a:rPr lang="en-US" sz="3600" b="1">
                <a:latin typeface="Comic Sans MS" pitchFamily="66" charset="0"/>
              </a:rPr>
              <a:t>Claretta Petacci </a:t>
            </a:r>
            <a:br>
              <a:rPr lang="en-US" sz="3600" b="1">
                <a:latin typeface="Comic Sans MS" pitchFamily="66" charset="0"/>
              </a:rPr>
            </a:br>
            <a:r>
              <a:rPr lang="en-US" sz="3600" b="1">
                <a:latin typeface="Comic Sans MS" pitchFamily="66" charset="0"/>
              </a:rPr>
              <a:t>Are Hung in Milan, 1945</a:t>
            </a:r>
          </a:p>
        </p:txBody>
      </p:sp>
      <p:pic>
        <p:nvPicPr>
          <p:cNvPr id="72707" name="Picture 6" descr="other1"/>
          <p:cNvPicPr>
            <a:picLocks noChangeAspect="1" noChangeArrowheads="1"/>
          </p:cNvPicPr>
          <p:nvPr/>
        </p:nvPicPr>
        <p:blipFill>
          <a:blip r:embed="rId2">
            <a:lum contrast="6000"/>
            <a:extLst>
              <a:ext uri="{28A0092B-C50C-407E-A947-70E740481C1C}">
                <a14:useLocalDpi xmlns:a14="http://schemas.microsoft.com/office/drawing/2010/main" val="0"/>
              </a:ext>
            </a:extLst>
          </a:blip>
          <a:srcRect l="6667" t="4099" r="8333" b="4099"/>
          <a:stretch>
            <a:fillRect/>
          </a:stretch>
        </p:blipFill>
        <p:spPr bwMode="auto">
          <a:xfrm>
            <a:off x="990600" y="381000"/>
            <a:ext cx="3700463" cy="609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792162"/>
          </a:xfrm>
        </p:spPr>
        <p:txBody>
          <a:bodyPr/>
          <a:lstStyle/>
          <a:p>
            <a:pPr eaLnBrk="1" hangingPunct="1">
              <a:defRPr/>
            </a:pPr>
            <a:r>
              <a:rPr lang="en-US"/>
              <a:t>Italy Surrenders</a:t>
            </a:r>
          </a:p>
        </p:txBody>
      </p:sp>
      <p:sp>
        <p:nvSpPr>
          <p:cNvPr id="32771" name="Rectangle 3"/>
          <p:cNvSpPr>
            <a:spLocks noGrp="1" noChangeArrowheads="1"/>
          </p:cNvSpPr>
          <p:nvPr>
            <p:ph type="body" idx="1"/>
          </p:nvPr>
        </p:nvSpPr>
        <p:spPr>
          <a:xfrm>
            <a:off x="5105400" y="886691"/>
            <a:ext cx="3733800" cy="5257800"/>
          </a:xfrm>
        </p:spPr>
        <p:txBody>
          <a:bodyPr wrap="square" numCol="1" anchorCtr="0" compatLnSpc="1">
            <a:prstTxWarp prst="textNoShape">
              <a:avLst/>
            </a:prstTxWarp>
          </a:bodyPr>
          <a:lstStyle/>
          <a:p>
            <a:pPr eaLnBrk="1" hangingPunct="1">
              <a:lnSpc>
                <a:spcPct val="90000"/>
              </a:lnSpc>
              <a:buFont typeface="Arial" pitchFamily="34" charset="0"/>
              <a:buChar char="•"/>
            </a:pPr>
            <a:r>
              <a:rPr lang="en-US" sz="2400" dirty="0" smtClean="0">
                <a:effectLst>
                  <a:outerShdw blurRad="38100" dist="38100" dir="2700000" algn="tl">
                    <a:srgbClr val="242852"/>
                  </a:outerShdw>
                </a:effectLst>
              </a:rPr>
              <a:t>Allied success at Battle of El Alamein allowed Britain and the United States to allowed the British/American force to land in what Churchill called the “soft underbelly of the Axis.” </a:t>
            </a:r>
          </a:p>
          <a:p>
            <a:pPr eaLnBrk="1" hangingPunct="1">
              <a:lnSpc>
                <a:spcPct val="90000"/>
              </a:lnSpc>
              <a:buFont typeface="Arial" pitchFamily="34" charset="0"/>
              <a:buChar char="•"/>
            </a:pPr>
            <a:r>
              <a:rPr lang="en-US" sz="2400" dirty="0" smtClean="0">
                <a:effectLst>
                  <a:outerShdw blurRad="38100" dist="38100" dir="2700000" algn="tl">
                    <a:srgbClr val="242852"/>
                  </a:outerShdw>
                </a:effectLst>
              </a:rPr>
              <a:t>Upon the Allied invasion, Mussolini was forced to resign.  His successor’s first act was to dissolve the Fascist Party. </a:t>
            </a:r>
          </a:p>
        </p:txBody>
      </p:sp>
      <p:pic>
        <p:nvPicPr>
          <p:cNvPr id="737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4648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3" name="Text Box 5"/>
          <p:cNvSpPr txBox="1">
            <a:spLocks noChangeArrowheads="1"/>
          </p:cNvSpPr>
          <p:nvPr/>
        </p:nvSpPr>
        <p:spPr bwMode="auto">
          <a:xfrm>
            <a:off x="228600" y="6216650"/>
            <a:ext cx="8915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b="1" dirty="0"/>
              <a:t>Clara </a:t>
            </a:r>
            <a:r>
              <a:rPr lang="en-US" b="1" dirty="0" err="1"/>
              <a:t>Petacci</a:t>
            </a:r>
            <a:r>
              <a:rPr lang="en-US" b="1" dirty="0"/>
              <a:t> (left) and Benito Mussolini (right) hung by their feet after death. </a:t>
            </a:r>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838200" y="0"/>
            <a:ext cx="7315200" cy="118903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b="1">
                <a:latin typeface="Comic Sans MS" pitchFamily="66" charset="0"/>
              </a:rPr>
              <a:t>Hitler Commits Suicide </a:t>
            </a:r>
            <a:br>
              <a:rPr lang="en-US" sz="4000" b="1">
                <a:latin typeface="Comic Sans MS" pitchFamily="66" charset="0"/>
              </a:rPr>
            </a:br>
            <a:r>
              <a:rPr lang="en-US" sz="3200" b="1">
                <a:latin typeface="Comic Sans MS" pitchFamily="66" charset="0"/>
              </a:rPr>
              <a:t>April 30, 1945</a:t>
            </a:r>
          </a:p>
        </p:txBody>
      </p:sp>
      <p:sp>
        <p:nvSpPr>
          <p:cNvPr id="163846" name="Text Box 6"/>
          <p:cNvSpPr txBox="1">
            <a:spLocks noChangeArrowheads="1"/>
          </p:cNvSpPr>
          <p:nvPr/>
        </p:nvSpPr>
        <p:spPr bwMode="auto">
          <a:xfrm>
            <a:off x="1219200" y="38100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200" b="1">
                <a:latin typeface="Comic Sans MS" pitchFamily="66" charset="0"/>
              </a:rPr>
              <a:t>The F</a:t>
            </a:r>
            <a:r>
              <a:rPr lang="en-US" sz="2200" b="1"/>
              <a:t>ü</a:t>
            </a:r>
            <a:r>
              <a:rPr lang="en-US" sz="2200" b="1">
                <a:latin typeface="Comic Sans MS" pitchFamily="66" charset="0"/>
              </a:rPr>
              <a:t>hrer’s Bunker</a:t>
            </a:r>
            <a:r>
              <a:rPr lang="en-US" sz="2400" b="1">
                <a:latin typeface="Comic Sans MS" pitchFamily="66" charset="0"/>
              </a:rPr>
              <a:t>   </a:t>
            </a:r>
          </a:p>
        </p:txBody>
      </p:sp>
      <p:pic>
        <p:nvPicPr>
          <p:cNvPr id="163847" name="Picture 7" descr="Hitler's Bun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3333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8" name="Text Box 8"/>
          <p:cNvSpPr txBox="1">
            <a:spLocks noChangeArrowheads="1"/>
          </p:cNvSpPr>
          <p:nvPr/>
        </p:nvSpPr>
        <p:spPr bwMode="auto">
          <a:xfrm>
            <a:off x="5105400" y="1600200"/>
            <a:ext cx="3124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200" b="1">
                <a:latin typeface="Comic Sans MS" pitchFamily="66" charset="0"/>
              </a:rPr>
              <a:t>Cyanide &amp; Pistols</a:t>
            </a:r>
            <a:endParaRPr lang="en-US" sz="2400" b="1">
              <a:latin typeface="Comic Sans MS" pitchFamily="66" charset="0"/>
            </a:endParaRPr>
          </a:p>
        </p:txBody>
      </p:sp>
      <p:sp>
        <p:nvSpPr>
          <p:cNvPr id="163849" name="Text Box 9"/>
          <p:cNvSpPr txBox="1">
            <a:spLocks noChangeArrowheads="1"/>
          </p:cNvSpPr>
          <p:nvPr/>
        </p:nvSpPr>
        <p:spPr bwMode="auto">
          <a:xfrm>
            <a:off x="4953000" y="6172200"/>
            <a:ext cx="312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200" b="1">
                <a:latin typeface="Comic Sans MS" pitchFamily="66" charset="0"/>
              </a:rPr>
              <a:t>Mr. &amp; Mrs. Hitler</a:t>
            </a:r>
            <a:r>
              <a:rPr lang="en-US" sz="2400" b="1">
                <a:latin typeface="Comic Sans MS" pitchFamily="66" charset="0"/>
              </a:rPr>
              <a:t>   </a:t>
            </a:r>
          </a:p>
        </p:txBody>
      </p:sp>
      <p:pic>
        <p:nvPicPr>
          <p:cNvPr id="163850" name="Picture 10" descr="HItler&amp;EvaBraun"/>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828800" y="4419600"/>
            <a:ext cx="30480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51" name="Picture 11" descr="Hitler's Bunker-cyanide &amp; pistols"/>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5334000" y="2209800"/>
            <a:ext cx="23812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withEffect">
                                  <p:stCondLst>
                                    <p:cond delay="0"/>
                                  </p:stCondLst>
                                  <p:childTnLst>
                                    <p:set>
                                      <p:cBhvr>
                                        <p:cTn id="6" dur="1" fill="hold">
                                          <p:stCondLst>
                                            <p:cond delay="0"/>
                                          </p:stCondLst>
                                        </p:cTn>
                                        <p:tgtEl>
                                          <p:spTgt spid="163846"/>
                                        </p:tgtEl>
                                        <p:attrNameLst>
                                          <p:attrName>style.visibility</p:attrName>
                                        </p:attrNameLst>
                                      </p:cBhvr>
                                      <p:to>
                                        <p:strVal val="visible"/>
                                      </p:to>
                                    </p:set>
                                    <p:anim calcmode="lin" valueType="num">
                                      <p:cBhvr additive="base">
                                        <p:cTn id="7" dur="1000" fill="hold"/>
                                        <p:tgtEl>
                                          <p:spTgt spid="163846"/>
                                        </p:tgtEl>
                                        <p:attrNameLst>
                                          <p:attrName>ppt_x</p:attrName>
                                        </p:attrNameLst>
                                      </p:cBhvr>
                                      <p:tavLst>
                                        <p:tav tm="0">
                                          <p:val>
                                            <p:strVal val="0-#ppt_w/2"/>
                                          </p:val>
                                        </p:tav>
                                        <p:tav tm="100000">
                                          <p:val>
                                            <p:strVal val="#ppt_x"/>
                                          </p:val>
                                        </p:tav>
                                      </p:tavLst>
                                    </p:anim>
                                    <p:anim calcmode="lin" valueType="num">
                                      <p:cBhvr additive="base">
                                        <p:cTn id="8" dur="1000" fill="hold"/>
                                        <p:tgtEl>
                                          <p:spTgt spid="163846"/>
                                        </p:tgtEl>
                                        <p:attrNameLst>
                                          <p:attrName>ppt_y</p:attrName>
                                        </p:attrNameLst>
                                      </p:cBhvr>
                                      <p:tavLst>
                                        <p:tav tm="0">
                                          <p:val>
                                            <p:strVal val="#ppt_y"/>
                                          </p:val>
                                        </p:tav>
                                        <p:tav tm="100000">
                                          <p:val>
                                            <p:strVal val="#ppt_y"/>
                                          </p:val>
                                        </p:tav>
                                      </p:tavLst>
                                    </p:anim>
                                  </p:childTnLst>
                                </p:cTn>
                              </p:par>
                              <p:par>
                                <p:cTn id="9" presetID="7" presetClass="entr" presetSubtype="8" fill="hold" nodeType="withEffect">
                                  <p:stCondLst>
                                    <p:cond delay="0"/>
                                  </p:stCondLst>
                                  <p:childTnLst>
                                    <p:set>
                                      <p:cBhvr>
                                        <p:cTn id="10" dur="1" fill="hold">
                                          <p:stCondLst>
                                            <p:cond delay="0"/>
                                          </p:stCondLst>
                                        </p:cTn>
                                        <p:tgtEl>
                                          <p:spTgt spid="163847"/>
                                        </p:tgtEl>
                                        <p:attrNameLst>
                                          <p:attrName>style.visibility</p:attrName>
                                        </p:attrNameLst>
                                      </p:cBhvr>
                                      <p:to>
                                        <p:strVal val="visible"/>
                                      </p:to>
                                    </p:set>
                                    <p:anim calcmode="lin" valueType="num">
                                      <p:cBhvr additive="base">
                                        <p:cTn id="11" dur="1000" fill="hold"/>
                                        <p:tgtEl>
                                          <p:spTgt spid="163847"/>
                                        </p:tgtEl>
                                        <p:attrNameLst>
                                          <p:attrName>ppt_x</p:attrName>
                                        </p:attrNameLst>
                                      </p:cBhvr>
                                      <p:tavLst>
                                        <p:tav tm="0">
                                          <p:val>
                                            <p:strVal val="0-#ppt_w/2"/>
                                          </p:val>
                                        </p:tav>
                                        <p:tav tm="100000">
                                          <p:val>
                                            <p:strVal val="#ppt_x"/>
                                          </p:val>
                                        </p:tav>
                                      </p:tavLst>
                                    </p:anim>
                                    <p:anim calcmode="lin" valueType="num">
                                      <p:cBhvr additive="base">
                                        <p:cTn id="12" dur="1000" fill="hold"/>
                                        <p:tgtEl>
                                          <p:spTgt spid="16384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9" presetClass="entr" presetSubtype="0" fill="hold" grpId="0" nodeType="afterEffect">
                                  <p:stCondLst>
                                    <p:cond delay="1500"/>
                                  </p:stCondLst>
                                  <p:childTnLst>
                                    <p:set>
                                      <p:cBhvr>
                                        <p:cTn id="15" dur="1" fill="hold">
                                          <p:stCondLst>
                                            <p:cond delay="0"/>
                                          </p:stCondLst>
                                        </p:cTn>
                                        <p:tgtEl>
                                          <p:spTgt spid="163849"/>
                                        </p:tgtEl>
                                        <p:attrNameLst>
                                          <p:attrName>style.visibility</p:attrName>
                                        </p:attrNameLst>
                                      </p:cBhvr>
                                      <p:to>
                                        <p:strVal val="visible"/>
                                      </p:to>
                                    </p:set>
                                    <p:animEffect transition="in" filter="dissolve">
                                      <p:cBhvr>
                                        <p:cTn id="16" dur="1000"/>
                                        <p:tgtEl>
                                          <p:spTgt spid="163849"/>
                                        </p:tgtEl>
                                      </p:cBhvr>
                                    </p:animEffect>
                                  </p:childTnLst>
                                </p:cTn>
                              </p:par>
                            </p:childTnLst>
                          </p:cTn>
                        </p:par>
                        <p:par>
                          <p:cTn id="17" fill="hold" nodeType="afterGroup">
                            <p:stCondLst>
                              <p:cond delay="3500"/>
                            </p:stCondLst>
                            <p:childTnLst>
                              <p:par>
                                <p:cTn id="18" presetID="9" presetClass="entr" presetSubtype="0" fill="hold" nodeType="afterEffect">
                                  <p:stCondLst>
                                    <p:cond delay="0"/>
                                  </p:stCondLst>
                                  <p:childTnLst>
                                    <p:set>
                                      <p:cBhvr>
                                        <p:cTn id="19" dur="1" fill="hold">
                                          <p:stCondLst>
                                            <p:cond delay="0"/>
                                          </p:stCondLst>
                                        </p:cTn>
                                        <p:tgtEl>
                                          <p:spTgt spid="163850"/>
                                        </p:tgtEl>
                                        <p:attrNameLst>
                                          <p:attrName>style.visibility</p:attrName>
                                        </p:attrNameLst>
                                      </p:cBhvr>
                                      <p:to>
                                        <p:strVal val="visible"/>
                                      </p:to>
                                    </p:set>
                                    <p:animEffect transition="in" filter="dissolve">
                                      <p:cBhvr>
                                        <p:cTn id="20" dur="1000"/>
                                        <p:tgtEl>
                                          <p:spTgt spid="163850"/>
                                        </p:tgtEl>
                                      </p:cBhvr>
                                    </p:animEffect>
                                  </p:childTnLst>
                                </p:cTn>
                              </p:par>
                            </p:childTnLst>
                          </p:cTn>
                        </p:par>
                        <p:par>
                          <p:cTn id="21" fill="hold" nodeType="afterGroup">
                            <p:stCondLst>
                              <p:cond delay="4500"/>
                            </p:stCondLst>
                            <p:childTnLst>
                              <p:par>
                                <p:cTn id="22" presetID="9" presetClass="entr" presetSubtype="0" fill="hold" grpId="0" nodeType="afterEffect">
                                  <p:stCondLst>
                                    <p:cond delay="1500"/>
                                  </p:stCondLst>
                                  <p:childTnLst>
                                    <p:set>
                                      <p:cBhvr>
                                        <p:cTn id="23" dur="1" fill="hold">
                                          <p:stCondLst>
                                            <p:cond delay="0"/>
                                          </p:stCondLst>
                                        </p:cTn>
                                        <p:tgtEl>
                                          <p:spTgt spid="163848"/>
                                        </p:tgtEl>
                                        <p:attrNameLst>
                                          <p:attrName>style.visibility</p:attrName>
                                        </p:attrNameLst>
                                      </p:cBhvr>
                                      <p:to>
                                        <p:strVal val="visible"/>
                                      </p:to>
                                    </p:set>
                                    <p:animEffect transition="in" filter="dissolve">
                                      <p:cBhvr>
                                        <p:cTn id="24" dur="2000"/>
                                        <p:tgtEl>
                                          <p:spTgt spid="163848"/>
                                        </p:tgtEl>
                                      </p:cBhvr>
                                    </p:animEffect>
                                  </p:childTnLst>
                                </p:cTn>
                              </p:par>
                            </p:childTnLst>
                          </p:cTn>
                        </p:par>
                        <p:par>
                          <p:cTn id="25" fill="hold" nodeType="afterGroup">
                            <p:stCondLst>
                              <p:cond delay="8000"/>
                            </p:stCondLst>
                            <p:childTnLst>
                              <p:par>
                                <p:cTn id="26" presetID="9" presetClass="entr" presetSubtype="0" fill="hold" nodeType="afterEffect">
                                  <p:stCondLst>
                                    <p:cond delay="0"/>
                                  </p:stCondLst>
                                  <p:childTnLst>
                                    <p:set>
                                      <p:cBhvr>
                                        <p:cTn id="27" dur="1" fill="hold">
                                          <p:stCondLst>
                                            <p:cond delay="0"/>
                                          </p:stCondLst>
                                        </p:cTn>
                                        <p:tgtEl>
                                          <p:spTgt spid="163851"/>
                                        </p:tgtEl>
                                        <p:attrNameLst>
                                          <p:attrName>style.visibility</p:attrName>
                                        </p:attrNameLst>
                                      </p:cBhvr>
                                      <p:to>
                                        <p:strVal val="visible"/>
                                      </p:to>
                                    </p:set>
                                    <p:animEffect transition="in" filter="dissolve">
                                      <p:cBhvr>
                                        <p:cTn id="28" dur="2000"/>
                                        <p:tgtEl>
                                          <p:spTgt spid="163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p:bldP spid="163848" grpId="0"/>
      <p:bldP spid="16384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685800" y="1828800"/>
            <a:ext cx="7543800" cy="3657600"/>
          </a:xfrm>
        </p:spPr>
        <p:txBody>
          <a:bodyPr/>
          <a:lstStyle/>
          <a:p>
            <a:pPr marL="361188" indent="-342900" eaLnBrk="1" fontAlgn="auto" hangingPunct="1">
              <a:spcAft>
                <a:spcPts val="0"/>
              </a:spcAft>
              <a:buFont typeface="Arial" pitchFamily="34" charset="0"/>
              <a:buChar char="•"/>
              <a:defRPr/>
            </a:pPr>
            <a:r>
              <a:rPr lang="en-US" sz="2400" dirty="0"/>
              <a:t>US code breaking operation </a:t>
            </a:r>
            <a:r>
              <a:rPr lang="en-US" sz="2400" i="1" dirty="0"/>
              <a:t>Magic</a:t>
            </a:r>
            <a:r>
              <a:rPr lang="en-US" sz="2400" dirty="0"/>
              <a:t> discovers Japanese plans </a:t>
            </a:r>
          </a:p>
          <a:p>
            <a:pPr marL="726948" lvl="1" indent="-342900" eaLnBrk="1" fontAlgn="auto" hangingPunct="1">
              <a:spcAft>
                <a:spcPts val="0"/>
              </a:spcAft>
              <a:buFont typeface="Arial" pitchFamily="34" charset="0"/>
              <a:buChar char="•"/>
              <a:defRPr/>
            </a:pPr>
            <a:r>
              <a:rPr lang="en-US" sz="2400" dirty="0"/>
              <a:t>Battle of Midway (June 4, 1942)</a:t>
            </a:r>
          </a:p>
          <a:p>
            <a:pPr marL="361188" indent="-342900" eaLnBrk="1" fontAlgn="auto" hangingPunct="1">
              <a:spcAft>
                <a:spcPts val="0"/>
              </a:spcAft>
              <a:buFont typeface="Arial" pitchFamily="34" charset="0"/>
              <a:buChar char="•"/>
              <a:defRPr/>
            </a:pPr>
            <a:r>
              <a:rPr lang="en-US" sz="2400" dirty="0"/>
              <a:t>US takes the offensive, engages in island-hopping strategy</a:t>
            </a:r>
          </a:p>
          <a:p>
            <a:pPr marL="361188" indent="-342900" eaLnBrk="1" fontAlgn="auto" hangingPunct="1">
              <a:spcAft>
                <a:spcPts val="0"/>
              </a:spcAft>
              <a:buFont typeface="Arial" pitchFamily="34" charset="0"/>
              <a:buChar char="•"/>
              <a:defRPr/>
            </a:pPr>
            <a:r>
              <a:rPr lang="en-US" sz="2400" dirty="0"/>
              <a:t>Iwo Jima and Okinawa</a:t>
            </a:r>
          </a:p>
          <a:p>
            <a:pPr marL="726948" lvl="1" indent="-342900" eaLnBrk="1" fontAlgn="auto" hangingPunct="1">
              <a:spcAft>
                <a:spcPts val="0"/>
              </a:spcAft>
              <a:buFont typeface="Arial" pitchFamily="34" charset="0"/>
              <a:buChar char="•"/>
              <a:defRPr/>
            </a:pPr>
            <a:r>
              <a:rPr lang="en-US" sz="2400" dirty="0"/>
              <a:t>Japanese </a:t>
            </a:r>
            <a:r>
              <a:rPr lang="en-US" sz="2400" i="1" dirty="0"/>
              <a:t>kamikaze</a:t>
            </a:r>
            <a:r>
              <a:rPr lang="en-US" sz="2400" dirty="0"/>
              <a:t> suicide bombers</a:t>
            </a:r>
          </a:p>
          <a:p>
            <a:pPr marL="726948" lvl="1" indent="-342900" eaLnBrk="1" fontAlgn="auto" hangingPunct="1">
              <a:spcAft>
                <a:spcPts val="0"/>
              </a:spcAft>
              <a:buFont typeface="Arial" pitchFamily="34" charset="0"/>
              <a:buChar char="•"/>
              <a:defRPr/>
            </a:pPr>
            <a:r>
              <a:rPr lang="en-US" sz="2400" dirty="0"/>
              <a:t>Savage two-month battle for Okinawa</a:t>
            </a:r>
          </a:p>
        </p:txBody>
      </p:sp>
      <p:sp>
        <p:nvSpPr>
          <p:cNvPr id="30722" name="Rectangle 2"/>
          <p:cNvSpPr>
            <a:spLocks noGrp="1" noChangeArrowheads="1"/>
          </p:cNvSpPr>
          <p:nvPr>
            <p:ph type="title"/>
          </p:nvPr>
        </p:nvSpPr>
        <p:spPr>
          <a:xfrm>
            <a:off x="0" y="762000"/>
            <a:ext cx="8839200" cy="914400"/>
          </a:xfrm>
        </p:spPr>
        <p:txBody>
          <a:bodyPr/>
          <a:lstStyle/>
          <a:p>
            <a:pPr eaLnBrk="1" fontAlgn="auto" hangingPunct="1">
              <a:spcAft>
                <a:spcPts val="0"/>
              </a:spcAft>
              <a:defRPr/>
            </a:pPr>
            <a:r>
              <a:rPr lang="en-US" dirty="0"/>
              <a:t>Turning the Tide in the Pacific</a:t>
            </a:r>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F55B2060-9EA0-4BB8-9873-12C465CD9330}" type="slidenum">
              <a:rPr lang="en-US" altLang="en-US">
                <a:solidFill>
                  <a:schemeClr val="tx1">
                    <a:alpha val="60000"/>
                  </a:schemeClr>
                </a:solidFill>
                <a:latin typeface="Arial" charset="0"/>
                <a:cs typeface="Arial" charset="0"/>
              </a:rPr>
              <a:pPr>
                <a:defRPr/>
              </a:pPr>
              <a:t>54</a:t>
            </a:fld>
            <a:endParaRPr lang="en-US" altLang="en-US">
              <a:solidFill>
                <a:schemeClr val="tx1">
                  <a:alpha val="60000"/>
                </a:schemeClr>
              </a:solidFill>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181600" y="533400"/>
            <a:ext cx="3733800" cy="639763"/>
          </a:xfrm>
        </p:spPr>
        <p:txBody>
          <a:bodyPr/>
          <a:lstStyle/>
          <a:p>
            <a:pPr eaLnBrk="1" hangingPunct="1">
              <a:defRPr/>
            </a:pPr>
            <a:r>
              <a:rPr lang="en-US" sz="4000" dirty="0"/>
              <a:t>Bataan Death March </a:t>
            </a:r>
          </a:p>
        </p:txBody>
      </p:sp>
      <p:sp>
        <p:nvSpPr>
          <p:cNvPr id="33795" name="Rectangle 3"/>
          <p:cNvSpPr>
            <a:spLocks noGrp="1" noChangeArrowheads="1"/>
          </p:cNvSpPr>
          <p:nvPr>
            <p:ph type="body" idx="1"/>
          </p:nvPr>
        </p:nvSpPr>
        <p:spPr>
          <a:xfrm>
            <a:off x="5029200" y="1219200"/>
            <a:ext cx="4114800" cy="5486400"/>
          </a:xfrm>
        </p:spPr>
        <p:txBody>
          <a:bodyPr wrap="square" numCol="1" anchorCtr="0" compatLnSpc="1">
            <a:prstTxWarp prst="textNoShape">
              <a:avLst/>
            </a:prstTxWarp>
          </a:bodyPr>
          <a:lstStyle/>
          <a:p>
            <a:pPr eaLnBrk="1" hangingPunct="1">
              <a:lnSpc>
                <a:spcPct val="80000"/>
              </a:lnSpc>
              <a:buFont typeface="Arial" pitchFamily="34" charset="0"/>
              <a:buChar char="•"/>
            </a:pPr>
            <a:r>
              <a:rPr lang="en-US" sz="2400" dirty="0" smtClean="0">
                <a:effectLst>
                  <a:outerShdw blurRad="38100" dist="38100" dir="2700000" algn="tl">
                    <a:srgbClr val="242852"/>
                  </a:outerShdw>
                </a:effectLst>
              </a:rPr>
              <a:t>In 1942, Japanese soldiers forced 78,000 prisoners over 55 miles up the Bataan peninsula, killing more than 600 Americans and 10,000 Filipinos who were beaten, stabbed and shot.  </a:t>
            </a:r>
          </a:p>
          <a:p>
            <a:pPr eaLnBrk="1" hangingPunct="1">
              <a:lnSpc>
                <a:spcPct val="80000"/>
              </a:lnSpc>
              <a:buFont typeface="Arial" pitchFamily="34" charset="0"/>
              <a:buChar char="•"/>
            </a:pPr>
            <a:r>
              <a:rPr lang="en-US" sz="2400" dirty="0" smtClean="0">
                <a:effectLst>
                  <a:outerShdw blurRad="38100" dist="38100" dir="2700000" algn="tl">
                    <a:srgbClr val="242852"/>
                  </a:outerShdw>
                </a:effectLst>
              </a:rPr>
              <a:t>This incident became known as the Bataan Death March. </a:t>
            </a:r>
          </a:p>
          <a:p>
            <a:pPr eaLnBrk="1" hangingPunct="1">
              <a:lnSpc>
                <a:spcPct val="80000"/>
              </a:lnSpc>
              <a:buFont typeface="Arial" pitchFamily="34" charset="0"/>
              <a:buChar char="•"/>
            </a:pPr>
            <a:r>
              <a:rPr lang="en-US" sz="2400" dirty="0" smtClean="0">
                <a:effectLst>
                  <a:outerShdw blurRad="38100" dist="38100" dir="2700000" algn="tl">
                    <a:srgbClr val="242852"/>
                  </a:outerShdw>
                </a:effectLst>
              </a:rPr>
              <a:t>In October of 1944, American army General Douglas MacArthur began the defeat of the Japanese in the Philippines. </a:t>
            </a:r>
          </a:p>
          <a:p>
            <a:pPr eaLnBrk="1" hangingPunct="1">
              <a:lnSpc>
                <a:spcPct val="80000"/>
              </a:lnSpc>
              <a:buFont typeface="Arial" pitchFamily="34" charset="0"/>
              <a:buChar char="•"/>
            </a:pPr>
            <a:endParaRPr lang="en-US" sz="2400" dirty="0" smtClean="0">
              <a:effectLst>
                <a:outerShdw blurRad="38100" dist="38100" dir="2700000" algn="tl">
                  <a:srgbClr val="242852"/>
                </a:outerShdw>
              </a:effectLst>
            </a:endParaRPr>
          </a:p>
        </p:txBody>
      </p:sp>
      <p:pic>
        <p:nvPicPr>
          <p:cNvPr id="798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69582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7" name="Text Box 5"/>
          <p:cNvSpPr txBox="1">
            <a:spLocks noChangeArrowheads="1"/>
          </p:cNvSpPr>
          <p:nvPr/>
        </p:nvSpPr>
        <p:spPr bwMode="auto">
          <a:xfrm>
            <a:off x="0" y="6096000"/>
            <a:ext cx="502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b="1"/>
              <a:t>American propaganda poster in response to the news in the Philippines.</a:t>
            </a:r>
            <a:r>
              <a:rPr lang="en-US"/>
              <a:t> </a:t>
            </a:r>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792162"/>
          </a:xfrm>
        </p:spPr>
        <p:txBody>
          <a:bodyPr/>
          <a:lstStyle/>
          <a:p>
            <a:pPr eaLnBrk="1" hangingPunct="1">
              <a:defRPr/>
            </a:pPr>
            <a:r>
              <a:rPr lang="en-US"/>
              <a:t>Battle of Midway </a:t>
            </a:r>
          </a:p>
        </p:txBody>
      </p:sp>
      <p:sp>
        <p:nvSpPr>
          <p:cNvPr id="31747" name="Rectangle 3"/>
          <p:cNvSpPr>
            <a:spLocks noGrp="1" noChangeArrowheads="1"/>
          </p:cNvSpPr>
          <p:nvPr>
            <p:ph type="body" idx="1"/>
          </p:nvPr>
        </p:nvSpPr>
        <p:spPr>
          <a:xfrm>
            <a:off x="4876800" y="1066800"/>
            <a:ext cx="4267200" cy="5562600"/>
          </a:xfrm>
        </p:spPr>
        <p:txBody>
          <a:bodyPr/>
          <a:lstStyle/>
          <a:p>
            <a:pPr eaLnBrk="1" hangingPunct="1">
              <a:lnSpc>
                <a:spcPct val="80000"/>
              </a:lnSpc>
              <a:buFont typeface="Arial" pitchFamily="34" charset="0"/>
              <a:buChar char="•"/>
              <a:defRPr/>
            </a:pPr>
            <a:r>
              <a:rPr lang="en-US" sz="2400" dirty="0"/>
              <a:t>In the Pacific, America made great gains against Japan at the Battle of Midway, which was fought when the Japanese tried to capture Midway Island, north of Hawaii.  </a:t>
            </a:r>
          </a:p>
          <a:p>
            <a:pPr eaLnBrk="1" hangingPunct="1">
              <a:lnSpc>
                <a:spcPct val="80000"/>
              </a:lnSpc>
              <a:buFont typeface="Arial" pitchFamily="34" charset="0"/>
              <a:buChar char="•"/>
              <a:defRPr/>
            </a:pPr>
            <a:r>
              <a:rPr lang="en-US" sz="2400" dirty="0"/>
              <a:t>This success in 1942, led the US to clear the Japanese from the Marshall Islands, New Guinea, and the Marianas.</a:t>
            </a:r>
          </a:p>
          <a:p>
            <a:pPr eaLnBrk="1" hangingPunct="1">
              <a:lnSpc>
                <a:spcPct val="80000"/>
              </a:lnSpc>
              <a:buFont typeface="Arial" pitchFamily="34" charset="0"/>
              <a:buChar char="•"/>
              <a:defRPr/>
            </a:pPr>
            <a:r>
              <a:rPr lang="en-US" sz="2400" dirty="0"/>
              <a:t>In October of 1944, American army General Douglas MacArthur began the defeat of the Japanese in the Philippines. </a:t>
            </a:r>
          </a:p>
        </p:txBody>
      </p:sp>
      <p:pic>
        <p:nvPicPr>
          <p:cNvPr id="809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4724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01" name="Text Box 5"/>
          <p:cNvSpPr txBox="1">
            <a:spLocks noChangeArrowheads="1"/>
          </p:cNvSpPr>
          <p:nvPr/>
        </p:nvSpPr>
        <p:spPr bwMode="auto">
          <a:xfrm>
            <a:off x="0" y="6019800"/>
            <a:ext cx="480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b="1"/>
              <a:t>The Japanese cruiser</a:t>
            </a:r>
            <a:r>
              <a:rPr lang="en-US" b="1" i="1"/>
              <a:t> Mikuma</a:t>
            </a:r>
            <a:r>
              <a:rPr lang="en-US" b="1"/>
              <a:t> shortly before sinking. </a:t>
            </a:r>
          </a:p>
        </p:txBody>
      </p:sp>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381000" y="1524000"/>
            <a:ext cx="7848600" cy="3657600"/>
          </a:xfrm>
        </p:spPr>
        <p:txBody>
          <a:bodyPr/>
          <a:lstStyle/>
          <a:p>
            <a:pPr marL="361188" indent="-342900" eaLnBrk="1" fontAlgn="auto" hangingPunct="1">
              <a:spcAft>
                <a:spcPts val="0"/>
              </a:spcAft>
              <a:buFont typeface="Arial" pitchFamily="34" charset="0"/>
              <a:buChar char="•"/>
              <a:defRPr/>
            </a:pPr>
            <a:r>
              <a:rPr lang="en-US" sz="2400" dirty="0"/>
              <a:t>US firebombs Tokyo, March 1945</a:t>
            </a:r>
          </a:p>
          <a:p>
            <a:pPr marL="726948" lvl="1" indent="-342900" eaLnBrk="1" fontAlgn="auto" hangingPunct="1">
              <a:spcAft>
                <a:spcPts val="0"/>
              </a:spcAft>
              <a:buFont typeface="Arial" pitchFamily="34" charset="0"/>
              <a:buChar char="•"/>
              <a:defRPr/>
            </a:pPr>
            <a:r>
              <a:rPr lang="en-US" sz="2400" dirty="0"/>
              <a:t>100,000 killed </a:t>
            </a:r>
          </a:p>
          <a:p>
            <a:pPr marL="726948" lvl="1" indent="-342900" eaLnBrk="1" fontAlgn="auto" hangingPunct="1">
              <a:spcAft>
                <a:spcPts val="0"/>
              </a:spcAft>
              <a:buFont typeface="Arial" pitchFamily="34" charset="0"/>
              <a:buChar char="•"/>
              <a:defRPr/>
            </a:pPr>
            <a:r>
              <a:rPr lang="en-US" sz="2400" dirty="0"/>
              <a:t>25% of buildings destroyed</a:t>
            </a:r>
          </a:p>
          <a:p>
            <a:pPr marL="361188" indent="-342900" eaLnBrk="1" fontAlgn="auto" hangingPunct="1">
              <a:spcAft>
                <a:spcPts val="0"/>
              </a:spcAft>
              <a:buFont typeface="Arial" pitchFamily="34" charset="0"/>
              <a:buChar char="•"/>
              <a:defRPr/>
            </a:pPr>
            <a:r>
              <a:rPr lang="en-US" sz="2400" dirty="0"/>
              <a:t>Atomic bombs dropped on Hiroshima and Nagasaki, August 1945</a:t>
            </a:r>
          </a:p>
          <a:p>
            <a:pPr marL="361188" indent="-342900" eaLnBrk="1" fontAlgn="auto" hangingPunct="1">
              <a:spcAft>
                <a:spcPts val="0"/>
              </a:spcAft>
              <a:buFont typeface="Arial" pitchFamily="34" charset="0"/>
              <a:buChar char="•"/>
              <a:defRPr/>
            </a:pPr>
            <a:r>
              <a:rPr lang="en-US" sz="2400" dirty="0"/>
              <a:t>Emperor Hirohito (1901-1989) surrenders unconditionally September 2, 1945</a:t>
            </a:r>
          </a:p>
        </p:txBody>
      </p:sp>
      <p:sp>
        <p:nvSpPr>
          <p:cNvPr id="31746" name="Rectangle 2"/>
          <p:cNvSpPr>
            <a:spLocks noGrp="1" noChangeArrowheads="1"/>
          </p:cNvSpPr>
          <p:nvPr>
            <p:ph type="title"/>
          </p:nvPr>
        </p:nvSpPr>
        <p:spPr>
          <a:xfrm>
            <a:off x="533400" y="685800"/>
            <a:ext cx="7543800" cy="914400"/>
          </a:xfrm>
        </p:spPr>
        <p:txBody>
          <a:bodyPr/>
          <a:lstStyle/>
          <a:p>
            <a:pPr eaLnBrk="1" fontAlgn="auto" hangingPunct="1">
              <a:spcAft>
                <a:spcPts val="0"/>
              </a:spcAft>
              <a:defRPr/>
            </a:pPr>
            <a:r>
              <a:rPr lang="en-US" dirty="0"/>
              <a:t>Japanese Surrender</a:t>
            </a:r>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F18AEEB4-34B1-469F-80A7-75C7D23D9E1E}" type="slidenum">
              <a:rPr lang="en-US" altLang="en-US">
                <a:solidFill>
                  <a:schemeClr val="tx1">
                    <a:alpha val="60000"/>
                  </a:schemeClr>
                </a:solidFill>
                <a:latin typeface="Arial" charset="0"/>
                <a:cs typeface="Arial" charset="0"/>
              </a:rPr>
              <a:pPr>
                <a:defRPr/>
              </a:pPr>
              <a:t>57</a:t>
            </a:fld>
            <a:endParaRPr lang="en-US" altLang="en-US">
              <a:solidFill>
                <a:schemeClr val="tx1">
                  <a:alpha val="60000"/>
                </a:schemeClr>
              </a:solidFill>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9" name="Picture 13" descr="Atom Bom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1704975"/>
            <a:ext cx="16668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 Box 2"/>
          <p:cNvSpPr txBox="1">
            <a:spLocks noChangeArrowheads="1"/>
          </p:cNvSpPr>
          <p:nvPr/>
        </p:nvSpPr>
        <p:spPr bwMode="auto">
          <a:xfrm>
            <a:off x="609600" y="304800"/>
            <a:ext cx="7924800" cy="17399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a:latin typeface="Comic Sans MS" pitchFamily="66" charset="0"/>
              </a:rPr>
              <a:t>The Manhattan Project:</a:t>
            </a:r>
            <a:br>
              <a:rPr lang="en-US" sz="3600" b="1">
                <a:latin typeface="Comic Sans MS" pitchFamily="66" charset="0"/>
              </a:rPr>
            </a:br>
            <a:r>
              <a:rPr lang="en-US" sz="3600" b="1">
                <a:latin typeface="Comic Sans MS" pitchFamily="66" charset="0"/>
              </a:rPr>
              <a:t>Los Alamos, </a:t>
            </a:r>
            <a:br>
              <a:rPr lang="en-US" sz="3600" b="1">
                <a:latin typeface="Comic Sans MS" pitchFamily="66" charset="0"/>
              </a:rPr>
            </a:br>
            <a:r>
              <a:rPr lang="en-US" sz="3600" b="1">
                <a:latin typeface="Comic Sans MS" pitchFamily="66" charset="0"/>
              </a:rPr>
              <a:t>NM</a:t>
            </a:r>
          </a:p>
        </p:txBody>
      </p:sp>
      <p:pic>
        <p:nvPicPr>
          <p:cNvPr id="82948" name="Picture 4" descr="Robert Oppenheimer"/>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3581400" y="2895600"/>
            <a:ext cx="2020888" cy="2552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6741" name="Rectangle 5"/>
          <p:cNvSpPr>
            <a:spLocks noChangeArrowheads="1"/>
          </p:cNvSpPr>
          <p:nvPr/>
        </p:nvSpPr>
        <p:spPr bwMode="auto">
          <a:xfrm>
            <a:off x="3352800" y="5562600"/>
            <a:ext cx="2514600" cy="701675"/>
          </a:xfrm>
          <a:prstGeom prst="rect">
            <a:avLst/>
          </a:prstGeom>
          <a:noFill/>
          <a:ln w="12700">
            <a:noFill/>
            <a:miter lim="800000"/>
            <a:headEnd type="none" w="sm" len="sm"/>
            <a:tailEnd type="none" w="sm" len="sm"/>
          </a:ln>
          <a:effectLst/>
        </p:spPr>
        <p:txBody>
          <a:bodyPr>
            <a:spAutoFit/>
          </a:bodyPr>
          <a:lstStyle/>
          <a:p>
            <a:pPr algn="ctr">
              <a:defRPr/>
            </a:pPr>
            <a:r>
              <a:rPr lang="en-US" sz="2000" b="1">
                <a:effectLst>
                  <a:outerShdw blurRad="38100" dist="38100" dir="2700000" algn="tl">
                    <a:srgbClr val="FFFFFF"/>
                  </a:outerShdw>
                </a:effectLst>
                <a:latin typeface="Comic Sans MS" pitchFamily="66" charset="0"/>
                <a:cs typeface="Arial" charset="0"/>
              </a:rPr>
              <a:t>Dr. Robert Oppenheimer</a:t>
            </a:r>
          </a:p>
        </p:txBody>
      </p:sp>
      <p:sp>
        <p:nvSpPr>
          <p:cNvPr id="116742" name="Rectangle 6"/>
          <p:cNvSpPr>
            <a:spLocks noChangeArrowheads="1"/>
          </p:cNvSpPr>
          <p:nvPr/>
        </p:nvSpPr>
        <p:spPr bwMode="auto">
          <a:xfrm>
            <a:off x="6172200" y="3838575"/>
            <a:ext cx="2667000" cy="1800225"/>
          </a:xfrm>
          <a:prstGeom prst="rect">
            <a:avLst/>
          </a:prstGeom>
          <a:noFill/>
          <a:ln>
            <a:noFill/>
          </a:ln>
          <a:effectLst>
            <a:outerShdw dist="28398" dir="3806097"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ctr"/>
            <a:r>
              <a:rPr lang="en-US" sz="2800" b="1" i="1">
                <a:solidFill>
                  <a:srgbClr val="D82900"/>
                </a:solidFill>
                <a:latin typeface="Comic Sans MS" pitchFamily="66" charset="0"/>
              </a:rPr>
              <a:t>I am become </a:t>
            </a:r>
            <a:br>
              <a:rPr lang="en-US" sz="2800" b="1" i="1">
                <a:solidFill>
                  <a:srgbClr val="D82900"/>
                </a:solidFill>
                <a:latin typeface="Comic Sans MS" pitchFamily="66" charset="0"/>
              </a:rPr>
            </a:br>
            <a:r>
              <a:rPr lang="en-US" sz="2800" b="1" i="1">
                <a:solidFill>
                  <a:srgbClr val="D82900"/>
                </a:solidFill>
                <a:latin typeface="Comic Sans MS" pitchFamily="66" charset="0"/>
              </a:rPr>
              <a:t>death, </a:t>
            </a:r>
            <a:br>
              <a:rPr lang="en-US" sz="2800" b="1" i="1">
                <a:solidFill>
                  <a:srgbClr val="D82900"/>
                </a:solidFill>
                <a:latin typeface="Comic Sans MS" pitchFamily="66" charset="0"/>
              </a:rPr>
            </a:br>
            <a:r>
              <a:rPr lang="en-US" sz="2800" b="1" i="1">
                <a:solidFill>
                  <a:srgbClr val="D82900"/>
                </a:solidFill>
                <a:latin typeface="Comic Sans MS" pitchFamily="66" charset="0"/>
              </a:rPr>
              <a:t>the shatterer </a:t>
            </a:r>
            <a:br>
              <a:rPr lang="en-US" sz="2800" b="1" i="1">
                <a:solidFill>
                  <a:srgbClr val="D82900"/>
                </a:solidFill>
                <a:latin typeface="Comic Sans MS" pitchFamily="66" charset="0"/>
              </a:rPr>
            </a:br>
            <a:r>
              <a:rPr lang="en-US" sz="2800" b="1" i="1">
                <a:solidFill>
                  <a:srgbClr val="D82900"/>
                </a:solidFill>
                <a:latin typeface="Comic Sans MS" pitchFamily="66" charset="0"/>
              </a:rPr>
              <a:t>of worlds!</a:t>
            </a:r>
          </a:p>
        </p:txBody>
      </p:sp>
      <p:sp>
        <p:nvSpPr>
          <p:cNvPr id="116745" name="Rectangle 9"/>
          <p:cNvSpPr>
            <a:spLocks noChangeArrowheads="1"/>
          </p:cNvSpPr>
          <p:nvPr/>
        </p:nvSpPr>
        <p:spPr bwMode="auto">
          <a:xfrm>
            <a:off x="685800" y="4343400"/>
            <a:ext cx="2514600" cy="701675"/>
          </a:xfrm>
          <a:prstGeom prst="rect">
            <a:avLst/>
          </a:prstGeom>
          <a:noFill/>
          <a:ln w="12700">
            <a:noFill/>
            <a:miter lim="800000"/>
            <a:headEnd type="none" w="sm" len="sm"/>
            <a:tailEnd type="none" w="sm" len="sm"/>
          </a:ln>
          <a:effectLst/>
        </p:spPr>
        <p:txBody>
          <a:bodyPr>
            <a:spAutoFit/>
          </a:bodyPr>
          <a:lstStyle/>
          <a:p>
            <a:pPr algn="ctr">
              <a:defRPr/>
            </a:pPr>
            <a:r>
              <a:rPr lang="en-US" sz="2000" b="1">
                <a:effectLst>
                  <a:outerShdw blurRad="38100" dist="38100" dir="2700000" algn="tl">
                    <a:srgbClr val="FFFFFF"/>
                  </a:outerShdw>
                </a:effectLst>
                <a:latin typeface="Comic Sans MS" pitchFamily="66" charset="0"/>
                <a:cs typeface="Arial" charset="0"/>
              </a:rPr>
              <a:t>Major General</a:t>
            </a:r>
            <a:br>
              <a:rPr lang="en-US" sz="2000" b="1">
                <a:effectLst>
                  <a:outerShdw blurRad="38100" dist="38100" dir="2700000" algn="tl">
                    <a:srgbClr val="FFFFFF"/>
                  </a:outerShdw>
                </a:effectLst>
                <a:latin typeface="Comic Sans MS" pitchFamily="66" charset="0"/>
                <a:cs typeface="Arial" charset="0"/>
              </a:rPr>
            </a:br>
            <a:r>
              <a:rPr lang="en-US" sz="2000" b="1">
                <a:effectLst>
                  <a:outerShdw blurRad="38100" dist="38100" dir="2700000" algn="tl">
                    <a:srgbClr val="FFFFFF"/>
                  </a:outerShdw>
                </a:effectLst>
                <a:latin typeface="Comic Sans MS" pitchFamily="66" charset="0"/>
                <a:cs typeface="Arial" charset="0"/>
              </a:rPr>
              <a:t>Lesley R. Groves</a:t>
            </a:r>
          </a:p>
        </p:txBody>
      </p:sp>
      <p:pic>
        <p:nvPicPr>
          <p:cNvPr id="82952" name="Picture 10" descr="Major General Lesley R Groves"/>
          <p:cNvPicPr>
            <a:picLocks noChangeAspect="1" noChangeArrowheads="1"/>
          </p:cNvPicPr>
          <p:nvPr/>
        </p:nvPicPr>
        <p:blipFill>
          <a:blip r:embed="rId5">
            <a:extLst>
              <a:ext uri="{28A0092B-C50C-407E-A947-70E740481C1C}">
                <a14:useLocalDpi xmlns:a14="http://schemas.microsoft.com/office/drawing/2010/main" val="0"/>
              </a:ext>
            </a:extLst>
          </a:blip>
          <a:srcRect l="3404" t="3311" r="1277" b="3539"/>
          <a:stretch>
            <a:fillRect/>
          </a:stretch>
        </p:blipFill>
        <p:spPr bwMode="auto">
          <a:xfrm>
            <a:off x="685800" y="1524000"/>
            <a:ext cx="2133600" cy="259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16749"/>
                                        </p:tgtEl>
                                        <p:attrNameLst>
                                          <p:attrName>style.visibility</p:attrName>
                                        </p:attrNameLst>
                                      </p:cBhvr>
                                      <p:to>
                                        <p:strVal val="visible"/>
                                      </p:to>
                                    </p:set>
                                    <p:animEffect transition="in" filter="fade">
                                      <p:cBhvr>
                                        <p:cTn id="7" dur="1155" decel="100000"/>
                                        <p:tgtEl>
                                          <p:spTgt spid="116749"/>
                                        </p:tgtEl>
                                      </p:cBhvr>
                                    </p:animEffect>
                                    <p:animScale>
                                      <p:cBhvr>
                                        <p:cTn id="8" dur="1155" decel="100000"/>
                                        <p:tgtEl>
                                          <p:spTgt spid="116749"/>
                                        </p:tgtEl>
                                      </p:cBhvr>
                                      <p:from x="10000" y="10000"/>
                                      <p:to x="200000" y="450000"/>
                                    </p:animScale>
                                    <p:animScale>
                                      <p:cBhvr>
                                        <p:cTn id="9" dur="1845" accel="100000" fill="hold">
                                          <p:stCondLst>
                                            <p:cond delay="1155"/>
                                          </p:stCondLst>
                                        </p:cTn>
                                        <p:tgtEl>
                                          <p:spTgt spid="116749"/>
                                        </p:tgtEl>
                                      </p:cBhvr>
                                      <p:from x="200000" y="450000"/>
                                      <p:to x="100000" y="100000"/>
                                    </p:animScale>
                                    <p:set>
                                      <p:cBhvr>
                                        <p:cTn id="10" dur="1155" fill="hold"/>
                                        <p:tgtEl>
                                          <p:spTgt spid="116749"/>
                                        </p:tgtEl>
                                        <p:attrNameLst>
                                          <p:attrName>ppt_x</p:attrName>
                                        </p:attrNameLst>
                                      </p:cBhvr>
                                      <p:to>
                                        <p:strVal val="(0.5)"/>
                                      </p:to>
                                    </p:set>
                                    <p:anim from="(0.5)" to="(#ppt_x)" calcmode="lin" valueType="num">
                                      <p:cBhvr>
                                        <p:cTn id="11" dur="1845" accel="100000" fill="hold">
                                          <p:stCondLst>
                                            <p:cond delay="1155"/>
                                          </p:stCondLst>
                                        </p:cTn>
                                        <p:tgtEl>
                                          <p:spTgt spid="116749"/>
                                        </p:tgtEl>
                                        <p:attrNameLst>
                                          <p:attrName>ppt_x</p:attrName>
                                        </p:attrNameLst>
                                      </p:cBhvr>
                                    </p:anim>
                                    <p:set>
                                      <p:cBhvr>
                                        <p:cTn id="12" dur="1155" fill="hold"/>
                                        <p:tgtEl>
                                          <p:spTgt spid="116749"/>
                                        </p:tgtEl>
                                        <p:attrNameLst>
                                          <p:attrName>ppt_y</p:attrName>
                                        </p:attrNameLst>
                                      </p:cBhvr>
                                      <p:to>
                                        <p:strVal val="(#ppt_y+0.4)"/>
                                      </p:to>
                                    </p:set>
                                    <p:anim from="(#ppt_y+0.4)" to="(#ppt_y)" calcmode="lin" valueType="num">
                                      <p:cBhvr>
                                        <p:cTn id="13" dur="1845" accel="100000" fill="hold">
                                          <p:stCondLst>
                                            <p:cond delay="1155"/>
                                          </p:stCondLst>
                                        </p:cTn>
                                        <p:tgtEl>
                                          <p:spTgt spid="116749"/>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par>
                          <p:cTn id="14" fill="hold" nodeType="afterGroup">
                            <p:stCondLst>
                              <p:cond delay="3000"/>
                            </p:stCondLst>
                            <p:childTnLst>
                              <p:par>
                                <p:cTn id="15" presetID="9" presetClass="entr" presetSubtype="0" fill="hold" nodeType="afterEffect">
                                  <p:stCondLst>
                                    <p:cond delay="1000"/>
                                  </p:stCondLst>
                                  <p:childTnLst>
                                    <p:set>
                                      <p:cBhvr>
                                        <p:cTn id="16" dur="1" fill="hold">
                                          <p:stCondLst>
                                            <p:cond delay="0"/>
                                          </p:stCondLst>
                                        </p:cTn>
                                        <p:tgtEl>
                                          <p:spTgt spid="116742">
                                            <p:txEl>
                                              <p:pRg st="0" end="0"/>
                                            </p:txEl>
                                          </p:spTgt>
                                        </p:tgtEl>
                                        <p:attrNameLst>
                                          <p:attrName>style.visibility</p:attrName>
                                        </p:attrNameLst>
                                      </p:cBhvr>
                                      <p:to>
                                        <p:strVal val="visible"/>
                                      </p:to>
                                    </p:set>
                                    <p:animEffect transition="in" filter="dissolve">
                                      <p:cBhvr>
                                        <p:cTn id="17" dur="1000"/>
                                        <p:tgtEl>
                                          <p:spTgt spid="1167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609600" y="228600"/>
            <a:ext cx="7924800" cy="7016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b="1">
                <a:latin typeface="Comic Sans MS" pitchFamily="66" charset="0"/>
              </a:rPr>
              <a:t>Tinian Island, 1945</a:t>
            </a:r>
          </a:p>
        </p:txBody>
      </p:sp>
      <p:pic>
        <p:nvPicPr>
          <p:cNvPr id="83971" name="Picture 6" descr="A-bombs from Tri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3962400" cy="2698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5959" name="Rectangle 7"/>
          <p:cNvSpPr>
            <a:spLocks noChangeArrowheads="1"/>
          </p:cNvSpPr>
          <p:nvPr/>
        </p:nvSpPr>
        <p:spPr bwMode="auto">
          <a:xfrm>
            <a:off x="1295400" y="3336925"/>
            <a:ext cx="3886200" cy="396875"/>
          </a:xfrm>
          <a:prstGeom prst="rect">
            <a:avLst/>
          </a:prstGeom>
          <a:noFill/>
          <a:ln w="12700">
            <a:noFill/>
            <a:miter lim="800000"/>
            <a:headEnd type="none" w="sm" len="sm"/>
            <a:tailEnd type="none" w="sm" len="sm"/>
          </a:ln>
          <a:effectLst/>
        </p:spPr>
        <p:txBody>
          <a:bodyPr>
            <a:spAutoFit/>
          </a:bodyPr>
          <a:lstStyle/>
          <a:p>
            <a:pPr algn="ctr">
              <a:defRPr/>
            </a:pPr>
            <a:r>
              <a:rPr lang="en-US" sz="2000" b="1">
                <a:solidFill>
                  <a:schemeClr val="bg1"/>
                </a:solidFill>
                <a:effectLst>
                  <a:outerShdw blurRad="38100" dist="38100" dir="2700000" algn="tl">
                    <a:srgbClr val="808080"/>
                  </a:outerShdw>
                </a:effectLst>
                <a:latin typeface="Comic Sans MS" pitchFamily="66" charset="0"/>
                <a:cs typeface="Arial" charset="0"/>
              </a:rPr>
              <a:t>Little Boy             Fat Man</a:t>
            </a:r>
          </a:p>
        </p:txBody>
      </p:sp>
      <p:pic>
        <p:nvPicPr>
          <p:cNvPr id="125961" name="Picture 9" descr="Tinian runway"/>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5257800" y="1524000"/>
            <a:ext cx="3484563" cy="386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5962" name="Picture 10" descr="Enola Gay Crew"/>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4082" t="5249" r="2040" b="2898"/>
          <a:stretch>
            <a:fillRect/>
          </a:stretch>
        </p:blipFill>
        <p:spPr bwMode="auto">
          <a:xfrm>
            <a:off x="1524000" y="3962400"/>
            <a:ext cx="3505200"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5963" name="Rectangle 11"/>
          <p:cNvSpPr>
            <a:spLocks noChangeArrowheads="1"/>
          </p:cNvSpPr>
          <p:nvPr/>
        </p:nvSpPr>
        <p:spPr bwMode="auto">
          <a:xfrm>
            <a:off x="5029200" y="5791200"/>
            <a:ext cx="2514600" cy="457200"/>
          </a:xfrm>
          <a:prstGeom prst="rect">
            <a:avLst/>
          </a:prstGeom>
          <a:noFill/>
          <a:ln w="12700">
            <a:noFill/>
            <a:miter lim="800000"/>
            <a:headEnd type="none" w="sm" len="sm"/>
            <a:tailEnd type="none" w="sm" len="sm"/>
          </a:ln>
          <a:effectLst/>
        </p:spPr>
        <p:txBody>
          <a:bodyPr>
            <a:spAutoFit/>
          </a:bodyPr>
          <a:lstStyle/>
          <a:p>
            <a:pPr>
              <a:defRPr/>
            </a:pPr>
            <a:r>
              <a:rPr lang="en-US" sz="2400" b="1" i="1">
                <a:effectLst>
                  <a:outerShdw blurRad="38100" dist="38100" dir="2700000" algn="tl">
                    <a:srgbClr val="FFFFFF"/>
                  </a:outerShdw>
                </a:effectLst>
                <a:latin typeface="Comic Sans MS" pitchFamily="66" charset="0"/>
                <a:cs typeface="Arial" charset="0"/>
              </a:rPr>
              <a:t>Enola Gay</a:t>
            </a:r>
            <a:r>
              <a:rPr lang="en-US" sz="2400" b="1">
                <a:effectLst>
                  <a:outerShdw blurRad="38100" dist="38100" dir="2700000" algn="tl">
                    <a:srgbClr val="FFFFFF"/>
                  </a:outerShdw>
                </a:effectLst>
                <a:latin typeface="Comic Sans MS" pitchFamily="66" charset="0"/>
                <a:cs typeface="Arial" charset="0"/>
              </a:rPr>
              <a:t> Crew</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25962"/>
                                        </p:tgtEl>
                                        <p:attrNameLst>
                                          <p:attrName>style.visibility</p:attrName>
                                        </p:attrNameLst>
                                      </p:cBhvr>
                                      <p:to>
                                        <p:strVal val="visible"/>
                                      </p:to>
                                    </p:set>
                                    <p:animEffect transition="in" filter="wedge">
                                      <p:cBhvr>
                                        <p:cTn id="7" dur="1000"/>
                                        <p:tgtEl>
                                          <p:spTgt spid="12596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25963"/>
                                        </p:tgtEl>
                                        <p:attrNameLst>
                                          <p:attrName>style.visibility</p:attrName>
                                        </p:attrNameLst>
                                      </p:cBhvr>
                                      <p:to>
                                        <p:strVal val="visible"/>
                                      </p:to>
                                    </p:set>
                                    <p:animEffect transition="in" filter="wedge">
                                      <p:cBhvr>
                                        <p:cTn id="10" dur="1000"/>
                                        <p:tgtEl>
                                          <p:spTgt spid="1259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5" fill="hold" nodeType="clickEffect">
                                  <p:stCondLst>
                                    <p:cond delay="0"/>
                                  </p:stCondLst>
                                  <p:childTnLst>
                                    <p:set>
                                      <p:cBhvr>
                                        <p:cTn id="14" dur="1" fill="hold">
                                          <p:stCondLst>
                                            <p:cond delay="0"/>
                                          </p:stCondLst>
                                        </p:cTn>
                                        <p:tgtEl>
                                          <p:spTgt spid="125961"/>
                                        </p:tgtEl>
                                        <p:attrNameLst>
                                          <p:attrName>style.visibility</p:attrName>
                                        </p:attrNameLst>
                                      </p:cBhvr>
                                      <p:to>
                                        <p:strVal val="visible"/>
                                      </p:to>
                                    </p:set>
                                    <p:animEffect transition="in" filter="checkerboard(down)">
                                      <p:cBhvr>
                                        <p:cTn id="15" dur="1000"/>
                                        <p:tgtEl>
                                          <p:spTgt spid="125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33400" y="457200"/>
            <a:ext cx="7924800" cy="671513"/>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800" b="1">
                <a:solidFill>
                  <a:srgbClr val="D80000"/>
                </a:solidFill>
                <a:latin typeface="Comic Sans MS" pitchFamily="66" charset="0"/>
              </a:rPr>
              <a:t>Japan Invades Manchuria, 1931</a:t>
            </a:r>
          </a:p>
        </p:txBody>
      </p:sp>
      <p:pic>
        <p:nvPicPr>
          <p:cNvPr id="15363" name="Picture 4" descr="pol_cartoon-Japan &amp; Manchuria-1931"/>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533400" y="1600200"/>
            <a:ext cx="7950200" cy="482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685800" y="228600"/>
            <a:ext cx="76200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b="1">
                <a:latin typeface="Comic Sans MS" pitchFamily="66" charset="0"/>
              </a:rPr>
              <a:t>Hiroshima – August 6, 1945</a:t>
            </a:r>
          </a:p>
        </p:txBody>
      </p:sp>
      <p:pic>
        <p:nvPicPr>
          <p:cNvPr id="84995" name="Picture 7" descr="Nagasaki Bomb"/>
          <p:cNvPicPr>
            <a:picLocks noChangeAspect="1" noChangeArrowheads="1"/>
          </p:cNvPicPr>
          <p:nvPr/>
        </p:nvPicPr>
        <p:blipFill>
          <a:blip r:embed="rId2" cstate="print">
            <a:lum bright="6000" contrast="12000"/>
            <a:extLst>
              <a:ext uri="{28A0092B-C50C-407E-A947-70E740481C1C}">
                <a14:useLocalDpi xmlns:a14="http://schemas.microsoft.com/office/drawing/2010/main" val="0"/>
              </a:ext>
            </a:extLst>
          </a:blip>
          <a:srcRect/>
          <a:stretch>
            <a:fillRect/>
          </a:stretch>
        </p:blipFill>
        <p:spPr bwMode="auto">
          <a:xfrm>
            <a:off x="838200" y="990600"/>
            <a:ext cx="3232150" cy="441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4996" name="Picture 8" descr="Hiroshima-after"/>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4572000" y="4648200"/>
            <a:ext cx="4286250" cy="1857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6266" name="Rectangle 10"/>
          <p:cNvSpPr>
            <a:spLocks noChangeArrowheads="1"/>
          </p:cNvSpPr>
          <p:nvPr/>
        </p:nvSpPr>
        <p:spPr bwMode="auto">
          <a:xfrm>
            <a:off x="4495800" y="1447800"/>
            <a:ext cx="3657600" cy="2677656"/>
          </a:xfrm>
          <a:prstGeom prst="rect">
            <a:avLst/>
          </a:prstGeom>
          <a:noFill/>
          <a:ln w="12700">
            <a:noFill/>
            <a:miter lim="800000"/>
            <a:headEnd type="none" w="sm" len="sm"/>
            <a:tailEnd type="none" w="sm" len="sm"/>
          </a:ln>
          <a:effectLst/>
        </p:spPr>
        <p:txBody>
          <a:bodyPr>
            <a:spAutoFit/>
          </a:bodyPr>
          <a:lstStyle/>
          <a:p>
            <a:pPr marL="406400" indent="-406400">
              <a:buClr>
                <a:srgbClr val="D80000"/>
              </a:buClr>
              <a:buFont typeface="Arial" pitchFamily="34" charset="0"/>
              <a:buChar char="•"/>
            </a:pPr>
            <a:r>
              <a:rPr lang="en-US" sz="2400" b="1" dirty="0">
                <a:effectLst>
                  <a:outerShdw blurRad="38100" dist="38100" dir="2700000" algn="tl">
                    <a:srgbClr val="242852"/>
                  </a:outerShdw>
                </a:effectLst>
                <a:latin typeface="Comic Sans MS" pitchFamily="66" charset="0"/>
              </a:rPr>
              <a:t>70,000 killed </a:t>
            </a:r>
            <a:br>
              <a:rPr lang="en-US" sz="2400" b="1" dirty="0">
                <a:effectLst>
                  <a:outerShdw blurRad="38100" dist="38100" dir="2700000" algn="tl">
                    <a:srgbClr val="242852"/>
                  </a:outerShdw>
                </a:effectLst>
                <a:latin typeface="Comic Sans MS" pitchFamily="66" charset="0"/>
              </a:rPr>
            </a:br>
            <a:r>
              <a:rPr lang="en-US" sz="2400" b="1" dirty="0">
                <a:effectLst>
                  <a:outerShdw blurRad="38100" dist="38100" dir="2700000" algn="tl">
                    <a:srgbClr val="242852"/>
                  </a:outerShdw>
                </a:effectLst>
                <a:latin typeface="Comic Sans MS" pitchFamily="66" charset="0"/>
              </a:rPr>
              <a:t>immediately.</a:t>
            </a:r>
          </a:p>
          <a:p>
            <a:pPr marL="406400" indent="-406400">
              <a:buClr>
                <a:srgbClr val="D80000"/>
              </a:buClr>
              <a:buFont typeface="Arial" pitchFamily="34" charset="0"/>
              <a:buChar char="•"/>
            </a:pPr>
            <a:r>
              <a:rPr lang="en-US" sz="2400" b="1" dirty="0">
                <a:effectLst>
                  <a:outerShdw blurRad="38100" dist="38100" dir="2700000" algn="tl">
                    <a:srgbClr val="242852"/>
                  </a:outerShdw>
                </a:effectLst>
                <a:latin typeface="Comic Sans MS" pitchFamily="66" charset="0"/>
              </a:rPr>
              <a:t>48,000 buildings. </a:t>
            </a:r>
            <a:br>
              <a:rPr lang="en-US" sz="2400" b="1" dirty="0">
                <a:effectLst>
                  <a:outerShdw blurRad="38100" dist="38100" dir="2700000" algn="tl">
                    <a:srgbClr val="242852"/>
                  </a:outerShdw>
                </a:effectLst>
                <a:latin typeface="Comic Sans MS" pitchFamily="66" charset="0"/>
              </a:rPr>
            </a:br>
            <a:r>
              <a:rPr lang="en-US" sz="2400" b="1" dirty="0">
                <a:effectLst>
                  <a:outerShdw blurRad="38100" dist="38100" dir="2700000" algn="tl">
                    <a:srgbClr val="242852"/>
                  </a:outerShdw>
                </a:effectLst>
                <a:latin typeface="Comic Sans MS" pitchFamily="66" charset="0"/>
              </a:rPr>
              <a:t>destroyed.</a:t>
            </a:r>
          </a:p>
          <a:p>
            <a:pPr marL="406400" indent="-406400">
              <a:buClr>
                <a:srgbClr val="D80000"/>
              </a:buClr>
              <a:buFont typeface="Arial" pitchFamily="34" charset="0"/>
              <a:buChar char="•"/>
            </a:pPr>
            <a:r>
              <a:rPr lang="en-US" sz="2400" b="1" dirty="0">
                <a:effectLst>
                  <a:outerShdw blurRad="38100" dist="38100" dir="2700000" algn="tl">
                    <a:srgbClr val="242852"/>
                  </a:outerShdw>
                </a:effectLst>
                <a:latin typeface="Comic Sans MS" pitchFamily="66" charset="0"/>
              </a:rPr>
              <a:t>100,000s died of </a:t>
            </a:r>
            <a:br>
              <a:rPr lang="en-US" sz="2400" b="1" dirty="0">
                <a:effectLst>
                  <a:outerShdw blurRad="38100" dist="38100" dir="2700000" algn="tl">
                    <a:srgbClr val="242852"/>
                  </a:outerShdw>
                </a:effectLst>
                <a:latin typeface="Comic Sans MS" pitchFamily="66" charset="0"/>
              </a:rPr>
            </a:br>
            <a:r>
              <a:rPr lang="en-US" sz="2400" b="1" dirty="0">
                <a:effectLst>
                  <a:outerShdw blurRad="38100" dist="38100" dir="2700000" algn="tl">
                    <a:srgbClr val="242852"/>
                  </a:outerShdw>
                </a:effectLst>
                <a:latin typeface="Comic Sans MS" pitchFamily="66" charset="0"/>
              </a:rPr>
              <a:t>radiation poisoning &amp; </a:t>
            </a:r>
            <a:br>
              <a:rPr lang="en-US" sz="2400" b="1" dirty="0">
                <a:effectLst>
                  <a:outerShdw blurRad="38100" dist="38100" dir="2700000" algn="tl">
                    <a:srgbClr val="242852"/>
                  </a:outerShdw>
                </a:effectLst>
                <a:latin typeface="Comic Sans MS" pitchFamily="66" charset="0"/>
              </a:rPr>
            </a:br>
            <a:r>
              <a:rPr lang="en-US" sz="2400" b="1" dirty="0">
                <a:effectLst>
                  <a:outerShdw blurRad="38100" dist="38100" dir="2700000" algn="tl">
                    <a:srgbClr val="242852"/>
                  </a:outerShdw>
                </a:effectLst>
                <a:latin typeface="Comic Sans MS" pitchFamily="66" charset="0"/>
              </a:rPr>
              <a:t>cancer later.</a:t>
            </a:r>
            <a:endParaRPr lang="en-US" sz="2400" b="1" dirty="0">
              <a:effectLst>
                <a:outerShdw blurRad="38100" dist="38100" dir="2700000" algn="tl">
                  <a:srgbClr val="242852"/>
                </a:outerShdw>
              </a:effectLst>
              <a:latin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6266">
                                            <p:txEl>
                                              <p:pRg st="0" end="0"/>
                                            </p:txEl>
                                          </p:spTgt>
                                        </p:tgtEl>
                                        <p:attrNameLst>
                                          <p:attrName>style.visibility</p:attrName>
                                        </p:attrNameLst>
                                      </p:cBhvr>
                                      <p:to>
                                        <p:strVal val="visible"/>
                                      </p:to>
                                    </p:set>
                                    <p:animEffect transition="in" filter="fade">
                                      <p:cBhvr>
                                        <p:cTn id="7" dur="500"/>
                                        <p:tgtEl>
                                          <p:spTgt spid="962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6266">
                                            <p:txEl>
                                              <p:pRg st="1" end="1"/>
                                            </p:txEl>
                                          </p:spTgt>
                                        </p:tgtEl>
                                        <p:attrNameLst>
                                          <p:attrName>style.visibility</p:attrName>
                                        </p:attrNameLst>
                                      </p:cBhvr>
                                      <p:to>
                                        <p:strVal val="visible"/>
                                      </p:to>
                                    </p:set>
                                    <p:animEffect transition="in" filter="fade">
                                      <p:cBhvr>
                                        <p:cTn id="12" dur="500"/>
                                        <p:tgtEl>
                                          <p:spTgt spid="962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6266">
                                            <p:txEl>
                                              <p:pRg st="2" end="2"/>
                                            </p:txEl>
                                          </p:spTgt>
                                        </p:tgtEl>
                                        <p:attrNameLst>
                                          <p:attrName>style.visibility</p:attrName>
                                        </p:attrNameLst>
                                      </p:cBhvr>
                                      <p:to>
                                        <p:strVal val="visible"/>
                                      </p:to>
                                    </p:set>
                                    <p:animEffect transition="in" filter="fade">
                                      <p:cBhvr>
                                        <p:cTn id="17" dur="500"/>
                                        <p:tgtEl>
                                          <p:spTgt spid="962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6" descr="Hiroshima bomb"/>
          <p:cNvPicPr>
            <a:picLocks noChangeAspect="1" noChangeArrowheads="1"/>
          </p:cNvPicPr>
          <p:nvPr/>
        </p:nvPicPr>
        <p:blipFill>
          <a:blip r:embed="rId2">
            <a:lum contrast="6000"/>
            <a:extLst>
              <a:ext uri="{28A0092B-C50C-407E-A947-70E740481C1C}">
                <a14:useLocalDpi xmlns:a14="http://schemas.microsoft.com/office/drawing/2010/main" val="0"/>
              </a:ext>
            </a:extLst>
          </a:blip>
          <a:srcRect l="1595" r="2475"/>
          <a:stretch>
            <a:fillRect/>
          </a:stretch>
        </p:blipFill>
        <p:spPr bwMode="auto">
          <a:xfrm>
            <a:off x="533400" y="1066800"/>
            <a:ext cx="3962400" cy="30908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6019" name="Text Box 2"/>
          <p:cNvSpPr txBox="1">
            <a:spLocks noChangeArrowheads="1"/>
          </p:cNvSpPr>
          <p:nvPr/>
        </p:nvSpPr>
        <p:spPr bwMode="auto">
          <a:xfrm>
            <a:off x="533400" y="228600"/>
            <a:ext cx="7620000" cy="7016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b="1">
                <a:latin typeface="Comic Sans MS" pitchFamily="66" charset="0"/>
              </a:rPr>
              <a:t>Nagasaki – August 9, 1945</a:t>
            </a:r>
          </a:p>
        </p:txBody>
      </p:sp>
      <p:pic>
        <p:nvPicPr>
          <p:cNvPr id="86020" name="Picture 5" descr="Nagasaki after bomb"/>
          <p:cNvPicPr>
            <a:picLocks noChangeAspect="1" noChangeArrowheads="1"/>
          </p:cNvPicPr>
          <p:nvPr/>
        </p:nvPicPr>
        <p:blipFill>
          <a:blip r:embed="rId3" cstate="print">
            <a:lum bright="6000" contrast="6000"/>
            <a:extLst>
              <a:ext uri="{28A0092B-C50C-407E-A947-70E740481C1C}">
                <a14:useLocalDpi xmlns:a14="http://schemas.microsoft.com/office/drawing/2010/main" val="0"/>
              </a:ext>
            </a:extLst>
          </a:blip>
          <a:srcRect/>
          <a:stretch>
            <a:fillRect/>
          </a:stretch>
        </p:blipFill>
        <p:spPr bwMode="auto">
          <a:xfrm>
            <a:off x="4648200" y="3276600"/>
            <a:ext cx="4114800" cy="3282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4999" name="Rectangle 7"/>
          <p:cNvSpPr>
            <a:spLocks noChangeArrowheads="1"/>
          </p:cNvSpPr>
          <p:nvPr/>
        </p:nvSpPr>
        <p:spPr bwMode="auto">
          <a:xfrm>
            <a:off x="914400" y="4343400"/>
            <a:ext cx="3505200" cy="2308324"/>
          </a:xfrm>
          <a:prstGeom prst="rect">
            <a:avLst/>
          </a:prstGeom>
          <a:noFill/>
          <a:ln w="12700">
            <a:noFill/>
            <a:miter lim="800000"/>
            <a:headEnd type="none" w="sm" len="sm"/>
            <a:tailEnd type="none" w="sm" len="sm"/>
          </a:ln>
          <a:effectLst/>
        </p:spPr>
        <p:txBody>
          <a:bodyPr>
            <a:spAutoFit/>
          </a:bodyPr>
          <a:lstStyle/>
          <a:p>
            <a:pPr marL="347663" indent="-347663">
              <a:buClr>
                <a:srgbClr val="D80000"/>
              </a:buClr>
              <a:buFont typeface="Arial" pitchFamily="34" charset="0"/>
              <a:buChar char="•"/>
            </a:pPr>
            <a:r>
              <a:rPr lang="en-US" sz="2400" b="1" dirty="0">
                <a:effectLst>
                  <a:outerShdw blurRad="38100" dist="38100" dir="2700000" algn="tl">
                    <a:srgbClr val="242852"/>
                  </a:outerShdw>
                </a:effectLst>
                <a:latin typeface="Comic Sans MS" pitchFamily="66" charset="0"/>
              </a:rPr>
              <a:t>40,000 killed </a:t>
            </a:r>
            <a:br>
              <a:rPr lang="en-US" sz="2400" b="1" dirty="0">
                <a:effectLst>
                  <a:outerShdw blurRad="38100" dist="38100" dir="2700000" algn="tl">
                    <a:srgbClr val="242852"/>
                  </a:outerShdw>
                </a:effectLst>
                <a:latin typeface="Comic Sans MS" pitchFamily="66" charset="0"/>
              </a:rPr>
            </a:br>
            <a:r>
              <a:rPr lang="en-US" sz="2400" b="1" dirty="0">
                <a:effectLst>
                  <a:outerShdw blurRad="38100" dist="38100" dir="2700000" algn="tl">
                    <a:srgbClr val="242852"/>
                  </a:outerShdw>
                </a:effectLst>
                <a:latin typeface="Comic Sans MS" pitchFamily="66" charset="0"/>
              </a:rPr>
              <a:t>immediately.</a:t>
            </a:r>
          </a:p>
          <a:p>
            <a:pPr marL="347663" indent="-347663">
              <a:buClr>
                <a:srgbClr val="D80000"/>
              </a:buClr>
              <a:buFont typeface="Arial" pitchFamily="34" charset="0"/>
              <a:buChar char="•"/>
            </a:pPr>
            <a:r>
              <a:rPr lang="en-US" sz="2400" b="1" dirty="0">
                <a:effectLst>
                  <a:outerShdw blurRad="38100" dist="38100" dir="2700000" algn="tl">
                    <a:srgbClr val="242852"/>
                  </a:outerShdw>
                </a:effectLst>
                <a:latin typeface="Comic Sans MS" pitchFamily="66" charset="0"/>
              </a:rPr>
              <a:t>60,000 injured.</a:t>
            </a:r>
          </a:p>
          <a:p>
            <a:pPr marL="347663" indent="-347663">
              <a:buClr>
                <a:srgbClr val="D80000"/>
              </a:buClr>
              <a:buFont typeface="Arial" pitchFamily="34" charset="0"/>
              <a:buChar char="•"/>
            </a:pPr>
            <a:r>
              <a:rPr lang="en-US" sz="2400" b="1" dirty="0">
                <a:effectLst>
                  <a:outerShdw blurRad="38100" dist="38100" dir="2700000" algn="tl">
                    <a:srgbClr val="242852"/>
                  </a:outerShdw>
                </a:effectLst>
                <a:latin typeface="Comic Sans MS" pitchFamily="66" charset="0"/>
              </a:rPr>
              <a:t>100,000s died of</a:t>
            </a:r>
            <a:br>
              <a:rPr lang="en-US" sz="2400" b="1" dirty="0">
                <a:effectLst>
                  <a:outerShdw blurRad="38100" dist="38100" dir="2700000" algn="tl">
                    <a:srgbClr val="242852"/>
                  </a:outerShdw>
                </a:effectLst>
                <a:latin typeface="Comic Sans MS" pitchFamily="66" charset="0"/>
              </a:rPr>
            </a:br>
            <a:r>
              <a:rPr lang="en-US" sz="2400" b="1" dirty="0">
                <a:effectLst>
                  <a:outerShdw blurRad="38100" dist="38100" dir="2700000" algn="tl">
                    <a:srgbClr val="242852"/>
                  </a:outerShdw>
                </a:effectLst>
                <a:latin typeface="Comic Sans MS" pitchFamily="66" charset="0"/>
              </a:rPr>
              <a:t>radiation poisoning</a:t>
            </a:r>
            <a:br>
              <a:rPr lang="en-US" sz="2400" b="1" dirty="0">
                <a:effectLst>
                  <a:outerShdw blurRad="38100" dist="38100" dir="2700000" algn="tl">
                    <a:srgbClr val="242852"/>
                  </a:outerShdw>
                </a:effectLst>
                <a:latin typeface="Comic Sans MS" pitchFamily="66" charset="0"/>
              </a:rPr>
            </a:br>
            <a:r>
              <a:rPr lang="en-US" sz="2400" b="1" dirty="0">
                <a:effectLst>
                  <a:outerShdw blurRad="38100" dist="38100" dir="2700000" algn="tl">
                    <a:srgbClr val="242852"/>
                  </a:outerShdw>
                </a:effectLst>
                <a:latin typeface="Comic Sans MS" pitchFamily="66" charset="0"/>
              </a:rPr>
              <a:t>&amp; cancer later.</a:t>
            </a:r>
            <a:endParaRPr lang="en-US" sz="2000" b="1" dirty="0">
              <a:effectLst>
                <a:outerShdw blurRad="38100" dist="38100" dir="2700000" algn="tl">
                  <a:srgbClr val="242852"/>
                </a:outerShdw>
              </a:effectLst>
              <a:latin typeface="Comic Sans MS" pitchFamily="66"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4999">
                                            <p:txEl>
                                              <p:pRg st="0" end="0"/>
                                            </p:txEl>
                                          </p:spTgt>
                                        </p:tgtEl>
                                        <p:attrNameLst>
                                          <p:attrName>style.visibility</p:attrName>
                                        </p:attrNameLst>
                                      </p:cBhvr>
                                      <p:to>
                                        <p:strVal val="visible"/>
                                      </p:to>
                                    </p:set>
                                    <p:animEffect transition="in" filter="fade">
                                      <p:cBhvr>
                                        <p:cTn id="7" dur="1000"/>
                                        <p:tgtEl>
                                          <p:spTgt spid="849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4999">
                                            <p:txEl>
                                              <p:pRg st="1" end="1"/>
                                            </p:txEl>
                                          </p:spTgt>
                                        </p:tgtEl>
                                        <p:attrNameLst>
                                          <p:attrName>style.visibility</p:attrName>
                                        </p:attrNameLst>
                                      </p:cBhvr>
                                      <p:to>
                                        <p:strVal val="visible"/>
                                      </p:to>
                                    </p:set>
                                    <p:animEffect transition="in" filter="fade">
                                      <p:cBhvr>
                                        <p:cTn id="12" dur="1000"/>
                                        <p:tgtEl>
                                          <p:spTgt spid="849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4999">
                                            <p:txEl>
                                              <p:pRg st="2" end="2"/>
                                            </p:txEl>
                                          </p:spTgt>
                                        </p:tgtEl>
                                        <p:attrNameLst>
                                          <p:attrName>style.visibility</p:attrName>
                                        </p:attrNameLst>
                                      </p:cBhvr>
                                      <p:to>
                                        <p:strVal val="visible"/>
                                      </p:to>
                                    </p:set>
                                    <p:animEffect transition="in" filter="fade">
                                      <p:cBhvr>
                                        <p:cTn id="17" dur="1000"/>
                                        <p:tgtEl>
                                          <p:spTgt spid="849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533400" y="1828800"/>
            <a:ext cx="7696200" cy="3657600"/>
          </a:xfrm>
        </p:spPr>
        <p:txBody>
          <a:bodyPr/>
          <a:lstStyle/>
          <a:p>
            <a:pPr marL="361188" indent="-342900" eaLnBrk="1" fontAlgn="auto" hangingPunct="1">
              <a:spcAft>
                <a:spcPts val="0"/>
              </a:spcAft>
              <a:buFont typeface="Arial" pitchFamily="34" charset="0"/>
              <a:buChar char="•"/>
              <a:defRPr/>
            </a:pPr>
            <a:r>
              <a:rPr lang="en-US" sz="2400" dirty="0"/>
              <a:t>Independent States with enforced alliances</a:t>
            </a:r>
          </a:p>
          <a:p>
            <a:pPr marL="726948" lvl="1" indent="-342900" eaLnBrk="1" fontAlgn="auto" hangingPunct="1">
              <a:spcAft>
                <a:spcPts val="0"/>
              </a:spcAft>
              <a:buFont typeface="Arial" pitchFamily="34" charset="0"/>
              <a:buChar char="•"/>
              <a:defRPr/>
            </a:pPr>
            <a:r>
              <a:rPr lang="en-US" sz="2400" dirty="0"/>
              <a:t>Thailand, Denmark</a:t>
            </a:r>
          </a:p>
          <a:p>
            <a:pPr marL="361188" indent="-342900" eaLnBrk="1" fontAlgn="auto" hangingPunct="1">
              <a:spcAft>
                <a:spcPts val="0"/>
              </a:spcAft>
              <a:buFont typeface="Arial" pitchFamily="34" charset="0"/>
              <a:buChar char="•"/>
              <a:defRPr/>
            </a:pPr>
            <a:r>
              <a:rPr lang="en-US" sz="2400" dirty="0"/>
              <a:t>Puppet States</a:t>
            </a:r>
          </a:p>
          <a:p>
            <a:pPr marL="726948" lvl="1" indent="-342900" eaLnBrk="1" fontAlgn="auto" hangingPunct="1">
              <a:spcAft>
                <a:spcPts val="0"/>
              </a:spcAft>
              <a:buFont typeface="Arial" pitchFamily="34" charset="0"/>
              <a:buChar char="•"/>
              <a:defRPr/>
            </a:pPr>
            <a:r>
              <a:rPr lang="en-US" sz="2400" dirty="0"/>
              <a:t>Manchukuo, Vichy France</a:t>
            </a:r>
          </a:p>
          <a:p>
            <a:pPr marL="361188" indent="-342900" eaLnBrk="1" fontAlgn="auto" hangingPunct="1">
              <a:spcAft>
                <a:spcPts val="0"/>
              </a:spcAft>
              <a:buFont typeface="Arial" pitchFamily="34" charset="0"/>
              <a:buChar char="•"/>
              <a:defRPr/>
            </a:pPr>
            <a:r>
              <a:rPr lang="en-US" sz="2400" dirty="0"/>
              <a:t>Military Administration</a:t>
            </a:r>
          </a:p>
          <a:p>
            <a:pPr marL="726948" lvl="1" indent="-342900" eaLnBrk="1" fontAlgn="auto" hangingPunct="1">
              <a:spcAft>
                <a:spcPts val="0"/>
              </a:spcAft>
              <a:buFont typeface="Arial" pitchFamily="34" charset="0"/>
              <a:buChar char="•"/>
              <a:defRPr/>
            </a:pPr>
            <a:r>
              <a:rPr lang="en-US" sz="2400" dirty="0"/>
              <a:t>Indochina, Poland</a:t>
            </a:r>
          </a:p>
        </p:txBody>
      </p:sp>
      <p:sp>
        <p:nvSpPr>
          <p:cNvPr id="32770" name="Rectangle 2"/>
          <p:cNvSpPr>
            <a:spLocks noGrp="1" noChangeArrowheads="1"/>
          </p:cNvSpPr>
          <p:nvPr>
            <p:ph type="title"/>
          </p:nvPr>
        </p:nvSpPr>
        <p:spPr>
          <a:xfrm>
            <a:off x="0" y="685800"/>
            <a:ext cx="9144000" cy="914400"/>
          </a:xfrm>
        </p:spPr>
        <p:txBody>
          <a:bodyPr/>
          <a:lstStyle/>
          <a:p>
            <a:pPr eaLnBrk="1" fontAlgn="auto" hangingPunct="1">
              <a:spcAft>
                <a:spcPts val="0"/>
              </a:spcAft>
              <a:defRPr/>
            </a:pPr>
            <a:r>
              <a:rPr lang="en-US" dirty="0"/>
              <a:t>Varieties of Wartime Occupation</a:t>
            </a:r>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73273C19-9A34-4DD0-8029-3DAB15992DFB}" type="slidenum">
              <a:rPr lang="en-US" altLang="en-US">
                <a:solidFill>
                  <a:schemeClr val="tx1">
                    <a:alpha val="60000"/>
                  </a:schemeClr>
                </a:solidFill>
                <a:latin typeface="Arial" charset="0"/>
                <a:cs typeface="Arial" charset="0"/>
              </a:rPr>
              <a:pPr>
                <a:defRPr/>
              </a:pPr>
              <a:t>62</a:t>
            </a:fld>
            <a:endParaRPr lang="en-US" altLang="en-US">
              <a:solidFill>
                <a:schemeClr val="tx1">
                  <a:alpha val="60000"/>
                </a:schemeClr>
              </a:solidFill>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381000" y="1752600"/>
            <a:ext cx="7848600" cy="3657600"/>
          </a:xfrm>
        </p:spPr>
        <p:txBody>
          <a:bodyPr/>
          <a:lstStyle/>
          <a:p>
            <a:pPr marL="361188" indent="-342900" eaLnBrk="1" fontAlgn="auto" hangingPunct="1">
              <a:spcAft>
                <a:spcPts val="0"/>
              </a:spcAft>
              <a:buFont typeface="Arial" pitchFamily="34" charset="0"/>
              <a:buChar char="•"/>
              <a:defRPr/>
            </a:pPr>
            <a:r>
              <a:rPr lang="en-US" sz="2400" dirty="0"/>
              <a:t>For some, opportunity for social mobility under conquerors</a:t>
            </a:r>
          </a:p>
          <a:p>
            <a:pPr marL="361188" indent="-342900" eaLnBrk="1" fontAlgn="auto" hangingPunct="1">
              <a:spcAft>
                <a:spcPts val="0"/>
              </a:spcAft>
              <a:buFont typeface="Arial" pitchFamily="34" charset="0"/>
              <a:buChar char="•"/>
              <a:defRPr/>
            </a:pPr>
            <a:r>
              <a:rPr lang="en-US" sz="2400" dirty="0"/>
              <a:t>Sometimes considered a lesser evil than military administration</a:t>
            </a:r>
          </a:p>
        </p:txBody>
      </p:sp>
      <p:sp>
        <p:nvSpPr>
          <p:cNvPr id="33794" name="Rectangle 2"/>
          <p:cNvSpPr>
            <a:spLocks noGrp="1" noChangeArrowheads="1"/>
          </p:cNvSpPr>
          <p:nvPr>
            <p:ph type="title"/>
          </p:nvPr>
        </p:nvSpPr>
        <p:spPr>
          <a:xfrm>
            <a:off x="762000" y="533400"/>
            <a:ext cx="7543800" cy="914400"/>
          </a:xfrm>
        </p:spPr>
        <p:txBody>
          <a:bodyPr/>
          <a:lstStyle/>
          <a:p>
            <a:pPr eaLnBrk="1" fontAlgn="auto" hangingPunct="1">
              <a:spcAft>
                <a:spcPts val="0"/>
              </a:spcAft>
              <a:defRPr/>
            </a:pPr>
            <a:r>
              <a:rPr lang="en-US" dirty="0"/>
              <a:t>Collaboration</a:t>
            </a:r>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C7BCD1D7-B679-4831-88A3-E3114FEB5CDE}" type="slidenum">
              <a:rPr lang="en-US" altLang="en-US">
                <a:solidFill>
                  <a:schemeClr val="tx1">
                    <a:alpha val="60000"/>
                  </a:schemeClr>
                </a:solidFill>
                <a:latin typeface="Arial" charset="0"/>
                <a:cs typeface="Arial" charset="0"/>
              </a:rPr>
              <a:pPr>
                <a:defRPr/>
              </a:pPr>
              <a:t>63</a:t>
            </a:fld>
            <a:endParaRPr lang="en-US" altLang="en-US">
              <a:solidFill>
                <a:schemeClr val="tx1">
                  <a:alpha val="60000"/>
                </a:schemeClr>
              </a:solidFill>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304800" y="1524000"/>
            <a:ext cx="7924800" cy="3657600"/>
          </a:xfrm>
        </p:spPr>
        <p:txBody>
          <a:bodyPr/>
          <a:lstStyle/>
          <a:p>
            <a:pPr marL="361188" indent="-342900" eaLnBrk="1" fontAlgn="auto" hangingPunct="1">
              <a:spcAft>
                <a:spcPts val="0"/>
              </a:spcAft>
              <a:buFont typeface="Arial" pitchFamily="34" charset="0"/>
              <a:buChar char="•"/>
              <a:defRPr/>
            </a:pPr>
            <a:r>
              <a:rPr lang="en-US" sz="2400" dirty="0"/>
              <a:t>Military forms of resistance</a:t>
            </a:r>
          </a:p>
          <a:p>
            <a:pPr marL="361188" indent="-342900" eaLnBrk="1" fontAlgn="auto" hangingPunct="1">
              <a:spcAft>
                <a:spcPts val="0"/>
              </a:spcAft>
              <a:buFont typeface="Arial" pitchFamily="34" charset="0"/>
              <a:buChar char="•"/>
              <a:defRPr/>
            </a:pPr>
            <a:r>
              <a:rPr lang="en-US" sz="2400" dirty="0"/>
              <a:t>Intelligence gathering</a:t>
            </a:r>
          </a:p>
          <a:p>
            <a:pPr marL="361188" indent="-342900" eaLnBrk="1" fontAlgn="auto" hangingPunct="1">
              <a:spcAft>
                <a:spcPts val="0"/>
              </a:spcAft>
              <a:buFont typeface="Arial" pitchFamily="34" charset="0"/>
              <a:buChar char="•"/>
              <a:defRPr/>
            </a:pPr>
            <a:r>
              <a:rPr lang="en-US" sz="2400" dirty="0"/>
              <a:t>Protecting refugees</a:t>
            </a:r>
          </a:p>
          <a:p>
            <a:pPr marL="361188" indent="-342900" eaLnBrk="1" fontAlgn="auto" hangingPunct="1">
              <a:spcAft>
                <a:spcPts val="0"/>
              </a:spcAft>
              <a:buFont typeface="Arial" pitchFamily="34" charset="0"/>
              <a:buChar char="•"/>
              <a:defRPr/>
            </a:pPr>
            <a:r>
              <a:rPr lang="en-US" sz="2400" dirty="0"/>
              <a:t>Symbolic gestures</a:t>
            </a:r>
          </a:p>
          <a:p>
            <a:pPr marL="361188" indent="-342900" eaLnBrk="1" fontAlgn="auto" hangingPunct="1">
              <a:spcAft>
                <a:spcPts val="0"/>
              </a:spcAft>
              <a:buFont typeface="Arial" pitchFamily="34" charset="0"/>
              <a:buChar char="•"/>
              <a:defRPr/>
            </a:pPr>
            <a:r>
              <a:rPr lang="en-US" sz="2400" dirty="0"/>
              <a:t>German, Japanese policies of collective punishment</a:t>
            </a:r>
          </a:p>
        </p:txBody>
      </p:sp>
      <p:sp>
        <p:nvSpPr>
          <p:cNvPr id="34818" name="Rectangle 2"/>
          <p:cNvSpPr>
            <a:spLocks noGrp="1" noChangeArrowheads="1"/>
          </p:cNvSpPr>
          <p:nvPr>
            <p:ph type="title"/>
          </p:nvPr>
        </p:nvSpPr>
        <p:spPr>
          <a:xfrm>
            <a:off x="762000" y="762000"/>
            <a:ext cx="7543800" cy="914400"/>
          </a:xfrm>
        </p:spPr>
        <p:txBody>
          <a:bodyPr/>
          <a:lstStyle/>
          <a:p>
            <a:pPr eaLnBrk="1" fontAlgn="auto" hangingPunct="1">
              <a:spcAft>
                <a:spcPts val="0"/>
              </a:spcAft>
              <a:defRPr/>
            </a:pPr>
            <a:r>
              <a:rPr lang="en-US"/>
              <a:t>Resistance</a:t>
            </a:r>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2B77A51A-B07A-4C9D-8653-6B31783DC082}" type="slidenum">
              <a:rPr lang="en-US" altLang="en-US">
                <a:solidFill>
                  <a:schemeClr val="tx1">
                    <a:alpha val="60000"/>
                  </a:schemeClr>
                </a:solidFill>
                <a:latin typeface="Arial" charset="0"/>
                <a:cs typeface="Arial" charset="0"/>
              </a:rPr>
              <a:pPr>
                <a:defRPr/>
              </a:pPr>
              <a:t>64</a:t>
            </a:fld>
            <a:endParaRPr lang="en-US" altLang="en-US">
              <a:solidFill>
                <a:schemeClr val="tx1">
                  <a:alpha val="60000"/>
                </a:schemeClr>
              </a:solidFill>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609600" y="1752600"/>
            <a:ext cx="7620000" cy="3657600"/>
          </a:xfrm>
        </p:spPr>
        <p:txBody>
          <a:bodyPr/>
          <a:lstStyle/>
          <a:p>
            <a:pPr marL="361188" indent="-342900" eaLnBrk="1" fontAlgn="auto" hangingPunct="1">
              <a:spcAft>
                <a:spcPts val="0"/>
              </a:spcAft>
              <a:buFont typeface="Arial" pitchFamily="34" charset="0"/>
              <a:buChar char="•"/>
              <a:defRPr/>
            </a:pPr>
            <a:r>
              <a:rPr lang="en-US" sz="2400" dirty="0"/>
              <a:t>Jews primary target of Nazi genocidal efforts</a:t>
            </a:r>
          </a:p>
          <a:p>
            <a:pPr marL="726948" lvl="1" indent="-342900" eaLnBrk="1" fontAlgn="auto" hangingPunct="1">
              <a:spcAft>
                <a:spcPts val="0"/>
              </a:spcAft>
              <a:buFont typeface="Arial" pitchFamily="34" charset="0"/>
              <a:buChar char="•"/>
              <a:defRPr/>
            </a:pPr>
            <a:r>
              <a:rPr lang="en-US" sz="2400" dirty="0"/>
              <a:t>Other groups also slated for destruction: Roma (Gypsies), Homosexuals, Jehovah’s Witnesses</a:t>
            </a:r>
          </a:p>
          <a:p>
            <a:pPr marL="361188" indent="-342900" eaLnBrk="1" fontAlgn="auto" hangingPunct="1">
              <a:spcAft>
                <a:spcPts val="0"/>
              </a:spcAft>
              <a:buFont typeface="Arial" pitchFamily="34" charset="0"/>
              <a:buChar char="•"/>
              <a:defRPr/>
            </a:pPr>
            <a:r>
              <a:rPr lang="en-US" sz="2400" dirty="0"/>
              <a:t>Nazis initially encouraged Jewish emigration</a:t>
            </a:r>
          </a:p>
          <a:p>
            <a:pPr marL="726948" lvl="1" indent="-342900" eaLnBrk="1" fontAlgn="auto" hangingPunct="1">
              <a:spcAft>
                <a:spcPts val="0"/>
              </a:spcAft>
              <a:buFont typeface="Arial" pitchFamily="34" charset="0"/>
              <a:buChar char="•"/>
              <a:defRPr/>
            </a:pPr>
            <a:r>
              <a:rPr lang="en-US" sz="2400" dirty="0"/>
              <a:t>Few countries willing to accept Jewish refugees</a:t>
            </a:r>
          </a:p>
          <a:p>
            <a:pPr marL="361188" indent="-342900" eaLnBrk="1" fontAlgn="auto" hangingPunct="1">
              <a:spcAft>
                <a:spcPts val="0"/>
              </a:spcAft>
              <a:buFont typeface="Arial" pitchFamily="34" charset="0"/>
              <a:buChar char="•"/>
              <a:defRPr/>
            </a:pPr>
            <a:r>
              <a:rPr lang="en-US" sz="2400" dirty="0"/>
              <a:t>Aborted plans to deport Jews to Madagascar, reservation in Poland</a:t>
            </a:r>
          </a:p>
        </p:txBody>
      </p:sp>
      <p:sp>
        <p:nvSpPr>
          <p:cNvPr id="35842" name="Rectangle 2"/>
          <p:cNvSpPr>
            <a:spLocks noGrp="1" noChangeArrowheads="1"/>
          </p:cNvSpPr>
          <p:nvPr>
            <p:ph type="title"/>
          </p:nvPr>
        </p:nvSpPr>
        <p:spPr>
          <a:xfrm>
            <a:off x="0" y="533400"/>
            <a:ext cx="8077200" cy="914400"/>
          </a:xfrm>
        </p:spPr>
        <p:txBody>
          <a:bodyPr/>
          <a:lstStyle/>
          <a:p>
            <a:pPr eaLnBrk="1" fontAlgn="auto" hangingPunct="1">
              <a:spcAft>
                <a:spcPts val="0"/>
              </a:spcAft>
              <a:defRPr/>
            </a:pPr>
            <a:r>
              <a:rPr lang="en-US" dirty="0"/>
              <a:t>Nazi Genocide and the Jews</a:t>
            </a:r>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98A62AD5-90C7-4FB3-8E67-92622D925971}" type="slidenum">
              <a:rPr lang="en-US" altLang="en-US">
                <a:solidFill>
                  <a:schemeClr val="tx1">
                    <a:alpha val="60000"/>
                  </a:schemeClr>
                </a:solidFill>
                <a:latin typeface="Arial" charset="0"/>
                <a:cs typeface="Arial" charset="0"/>
              </a:rPr>
              <a:pPr>
                <a:defRPr/>
              </a:pPr>
              <a:t>65</a:t>
            </a:fld>
            <a:endParaRPr lang="en-US" altLang="en-US">
              <a:solidFill>
                <a:schemeClr val="tx1">
                  <a:alpha val="60000"/>
                </a:schemeClr>
              </a:solidFill>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533400" y="1981200"/>
            <a:ext cx="7696200" cy="3657600"/>
          </a:xfrm>
        </p:spPr>
        <p:txBody>
          <a:bodyPr/>
          <a:lstStyle/>
          <a:p>
            <a:pPr marL="361188" indent="-342900" eaLnBrk="1" fontAlgn="auto" hangingPunct="1">
              <a:spcAft>
                <a:spcPts val="0"/>
              </a:spcAft>
              <a:buFont typeface="Arial" pitchFamily="34" charset="0"/>
              <a:buChar char="•"/>
              <a:defRPr/>
            </a:pPr>
            <a:r>
              <a:rPr lang="en-US" sz="2400" i="1" dirty="0" err="1"/>
              <a:t>Einsatzgruppen</a:t>
            </a:r>
            <a:r>
              <a:rPr lang="en-US" sz="2400" dirty="0"/>
              <a:t> (mobile killing squads) follow German army into USSR with Operation Barbarossa</a:t>
            </a:r>
          </a:p>
          <a:p>
            <a:pPr marL="361188" indent="-342900" eaLnBrk="1" fontAlgn="auto" hangingPunct="1">
              <a:spcAft>
                <a:spcPts val="0"/>
              </a:spcAft>
              <a:buFont typeface="Arial" pitchFamily="34" charset="0"/>
              <a:buChar char="•"/>
              <a:defRPr/>
            </a:pPr>
            <a:r>
              <a:rPr lang="en-US" sz="2400" dirty="0"/>
              <a:t>Round up of Jews and others, machine-gun executions of 1.4 million </a:t>
            </a:r>
          </a:p>
          <a:p>
            <a:pPr marL="361188" indent="-342900" eaLnBrk="1" fontAlgn="auto" hangingPunct="1">
              <a:spcAft>
                <a:spcPts val="0"/>
              </a:spcAft>
              <a:buFont typeface="Arial" pitchFamily="34" charset="0"/>
              <a:buChar char="•"/>
              <a:defRPr/>
            </a:pPr>
            <a:r>
              <a:rPr lang="en-US" sz="2400" dirty="0"/>
              <a:t>Later in 1941 decided on “Final Solution:” deportation of all European Jews to Death Camps</a:t>
            </a:r>
          </a:p>
          <a:p>
            <a:pPr marL="361188" indent="-342900" eaLnBrk="1" fontAlgn="auto" hangingPunct="1">
              <a:spcAft>
                <a:spcPts val="0"/>
              </a:spcAft>
              <a:buFont typeface="Arial" pitchFamily="34" charset="0"/>
              <a:buChar char="•"/>
              <a:defRPr/>
            </a:pPr>
            <a:r>
              <a:rPr lang="en-US" sz="2400" dirty="0"/>
              <a:t>Plans solidified at </a:t>
            </a:r>
            <a:r>
              <a:rPr lang="en-US" sz="2400" dirty="0" err="1"/>
              <a:t>Wannsee</a:t>
            </a:r>
            <a:r>
              <a:rPr lang="en-US" sz="2400" dirty="0"/>
              <a:t> Conference, January 1942</a:t>
            </a:r>
          </a:p>
        </p:txBody>
      </p:sp>
      <p:sp>
        <p:nvSpPr>
          <p:cNvPr id="36866" name="Rectangle 2"/>
          <p:cNvSpPr>
            <a:spLocks noGrp="1" noChangeArrowheads="1"/>
          </p:cNvSpPr>
          <p:nvPr>
            <p:ph type="title"/>
          </p:nvPr>
        </p:nvSpPr>
        <p:spPr>
          <a:xfrm>
            <a:off x="838200" y="685800"/>
            <a:ext cx="7543800" cy="914400"/>
          </a:xfrm>
        </p:spPr>
        <p:txBody>
          <a:bodyPr/>
          <a:lstStyle/>
          <a:p>
            <a:pPr eaLnBrk="1" fontAlgn="auto" hangingPunct="1">
              <a:spcAft>
                <a:spcPts val="0"/>
              </a:spcAft>
              <a:defRPr/>
            </a:pPr>
            <a:r>
              <a:rPr lang="en-US"/>
              <a:t>The Final Solution</a:t>
            </a:r>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863F3540-1E17-48B7-A96A-39C293D4409E}" type="slidenum">
              <a:rPr lang="en-US" altLang="en-US">
                <a:solidFill>
                  <a:schemeClr val="tx1">
                    <a:alpha val="60000"/>
                  </a:schemeClr>
                </a:solidFill>
                <a:latin typeface="Arial" charset="0"/>
                <a:cs typeface="Arial" charset="0"/>
              </a:rPr>
              <a:pPr>
                <a:defRPr/>
              </a:pPr>
              <a:t>66</a:t>
            </a:fld>
            <a:endParaRPr lang="en-US" altLang="en-US">
              <a:solidFill>
                <a:schemeClr val="tx1">
                  <a:alpha val="60000"/>
                </a:schemeClr>
              </a:solidFill>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wrap="square" numCol="1" anchorCtr="0" compatLnSpc="1">
            <a:prstTxWarp prst="textNoShape">
              <a:avLst/>
            </a:prstTxWarp>
          </a:bodyPr>
          <a:lstStyle/>
          <a:p>
            <a:pPr eaLnBrk="1" hangingPunct="1"/>
            <a:endParaRPr lang="en-US" smtClean="0">
              <a:effectLst>
                <a:outerShdw blurRad="38100" dist="38100" dir="2700000" algn="tl">
                  <a:srgbClr val="242852"/>
                </a:outerShdw>
              </a:effectLst>
            </a:endParaRPr>
          </a:p>
        </p:txBody>
      </p:sp>
      <p:pic>
        <p:nvPicPr>
          <p:cNvPr id="931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51054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76400"/>
            <a:ext cx="41148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657600"/>
            <a:ext cx="48768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90" name="Text Box 6"/>
          <p:cNvSpPr txBox="1">
            <a:spLocks noChangeArrowheads="1"/>
          </p:cNvSpPr>
          <p:nvPr/>
        </p:nvSpPr>
        <p:spPr bwMode="auto">
          <a:xfrm>
            <a:off x="5257800" y="5791200"/>
            <a:ext cx="3581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800" b="1"/>
              <a:t>Concentration Camps</a:t>
            </a:r>
          </a:p>
        </p:txBody>
      </p:sp>
    </p:spTree>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533400" y="152400"/>
            <a:ext cx="8001000" cy="6254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500" b="1">
                <a:latin typeface="Comic Sans MS" pitchFamily="66" charset="0"/>
              </a:rPr>
              <a:t>Horrors of the Holocaust Exposed</a:t>
            </a:r>
          </a:p>
        </p:txBody>
      </p:sp>
      <p:sp>
        <p:nvSpPr>
          <p:cNvPr id="94211" name="Text Box 3"/>
          <p:cNvSpPr txBox="1">
            <a:spLocks noChangeArrowheads="1"/>
          </p:cNvSpPr>
          <p:nvPr/>
        </p:nvSpPr>
        <p:spPr bwMode="auto">
          <a:xfrm>
            <a:off x="1371600" y="6019800"/>
            <a:ext cx="601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400" b="1">
                <a:latin typeface="Comic Sans MS" pitchFamily="66" charset="0"/>
              </a:rPr>
              <a:t>Mass Graves at Bergen-Belsen</a:t>
            </a:r>
          </a:p>
        </p:txBody>
      </p:sp>
      <p:pic>
        <p:nvPicPr>
          <p:cNvPr id="94212" name="Picture 7" descr="mass grave at Bergen-Selsen"/>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1905000" y="990600"/>
            <a:ext cx="5181600" cy="4846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idx="1"/>
          </p:nvPr>
        </p:nvSpPr>
        <p:spPr bwMode="auto">
          <a:xfrm>
            <a:off x="533400" y="2209800"/>
            <a:ext cx="7772400" cy="3657600"/>
          </a:xfrm>
        </p:spPr>
        <p:txBody>
          <a:bodyPr wrap="square" numCol="1" anchorCtr="0" compatLnSpc="1">
            <a:prstTxWarp prst="textNoShape">
              <a:avLst/>
            </a:prstTxWarp>
          </a:bodyPr>
          <a:lstStyle/>
          <a:p>
            <a:pPr eaLnBrk="1" hangingPunct="1">
              <a:buFont typeface="Arial" pitchFamily="34" charset="0"/>
              <a:buChar char="•"/>
            </a:pPr>
            <a:r>
              <a:rPr lang="en-US" sz="2400" smtClean="0">
                <a:effectLst/>
              </a:rPr>
              <a:t>Jews deported from ghettos all over Europe in cattle cars, spring 1942</a:t>
            </a:r>
          </a:p>
          <a:p>
            <a:pPr eaLnBrk="1" hangingPunct="1">
              <a:buFont typeface="Arial" pitchFamily="34" charset="0"/>
              <a:buChar char="•"/>
            </a:pPr>
            <a:r>
              <a:rPr lang="en-US" sz="2400" smtClean="0">
                <a:effectLst/>
              </a:rPr>
              <a:t>Destination: six specially designed Death Camps in Eastern Europe</a:t>
            </a:r>
          </a:p>
          <a:p>
            <a:pPr eaLnBrk="1" hangingPunct="1">
              <a:buFont typeface="Arial" pitchFamily="34" charset="0"/>
              <a:buChar char="•"/>
            </a:pPr>
            <a:r>
              <a:rPr lang="en-US" sz="2400" smtClean="0">
                <a:effectLst/>
              </a:rPr>
              <a:t>Technologically advanced, assembly-line style of murder through poison gas (Zyklon B)</a:t>
            </a:r>
          </a:p>
          <a:p>
            <a:pPr eaLnBrk="1" hangingPunct="1">
              <a:buFont typeface="Arial" pitchFamily="34" charset="0"/>
              <a:buChar char="•"/>
            </a:pPr>
            <a:r>
              <a:rPr lang="en-US" sz="2400" smtClean="0">
                <a:effectLst/>
              </a:rPr>
              <a:t>Corpses destroyed in crematoria</a:t>
            </a:r>
          </a:p>
          <a:p>
            <a:pPr eaLnBrk="1" hangingPunct="1">
              <a:buFont typeface="Arial" pitchFamily="34" charset="0"/>
              <a:buChar char="•"/>
            </a:pPr>
            <a:r>
              <a:rPr lang="en-US" sz="2400" smtClean="0">
                <a:effectLst/>
              </a:rPr>
              <a:t>Estimated number of Jews killed: 5.7 million</a:t>
            </a:r>
          </a:p>
        </p:txBody>
      </p:sp>
      <p:sp>
        <p:nvSpPr>
          <p:cNvPr id="37890" name="Rectangle 2"/>
          <p:cNvSpPr>
            <a:spLocks noGrp="1" noChangeArrowheads="1"/>
          </p:cNvSpPr>
          <p:nvPr>
            <p:ph type="title"/>
          </p:nvPr>
        </p:nvSpPr>
        <p:spPr>
          <a:xfrm>
            <a:off x="685800" y="838200"/>
            <a:ext cx="7543800" cy="914400"/>
          </a:xfrm>
        </p:spPr>
        <p:txBody>
          <a:bodyPr/>
          <a:lstStyle/>
          <a:p>
            <a:pPr eaLnBrk="1" fontAlgn="auto" hangingPunct="1">
              <a:spcAft>
                <a:spcPts val="0"/>
              </a:spcAft>
              <a:defRPr/>
            </a:pPr>
            <a:r>
              <a:rPr lang="en-US" dirty="0"/>
              <a:t>The Holocaust</a:t>
            </a:r>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CA6F026F-1C84-4F62-9B47-137E5A714C1B}" type="slidenum">
              <a:rPr lang="en-US" altLang="en-US">
                <a:solidFill>
                  <a:schemeClr val="tx1">
                    <a:alpha val="60000"/>
                  </a:schemeClr>
                </a:solidFill>
                <a:latin typeface="Arial" charset="0"/>
                <a:cs typeface="Arial" charset="0"/>
              </a:rPr>
              <a:pPr>
                <a:defRPr/>
              </a:pPr>
              <a:t>69</a:t>
            </a:fld>
            <a:endParaRPr lang="en-US" altLang="en-US">
              <a:solidFill>
                <a:schemeClr val="tx1">
                  <a:alpha val="60000"/>
                </a:schemeClr>
              </a:solidFill>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762000"/>
            <a:ext cx="9144000" cy="685800"/>
          </a:xfrm>
        </p:spPr>
        <p:txBody>
          <a:bodyPr wrap="square" numCol="1" anchorCtr="0" compatLnSpc="1">
            <a:prstTxWarp prst="textNoShape">
              <a:avLst/>
            </a:prstTxWarp>
          </a:bodyPr>
          <a:lstStyle/>
          <a:p>
            <a:pPr eaLnBrk="1" hangingPunct="1"/>
            <a:r>
              <a:rPr lang="en-US" sz="4000" b="1" dirty="0" smtClean="0">
                <a:effectLst>
                  <a:outerShdw blurRad="38100" dist="38100" dir="2700000" algn="tl">
                    <a:srgbClr val="242852"/>
                  </a:outerShdw>
                </a:effectLst>
              </a:rPr>
              <a:t>Nanking Massacre – Rape of Nanking</a:t>
            </a:r>
            <a:br>
              <a:rPr lang="en-US" sz="4000" b="1" dirty="0" smtClean="0">
                <a:effectLst>
                  <a:outerShdw blurRad="38100" dist="38100" dir="2700000" algn="tl">
                    <a:srgbClr val="242852"/>
                  </a:outerShdw>
                </a:effectLst>
              </a:rPr>
            </a:br>
            <a:endParaRPr lang="en-US" sz="4000" b="1" dirty="0" smtClean="0">
              <a:effectLst>
                <a:outerShdw blurRad="38100" dist="38100" dir="2700000" algn="tl">
                  <a:srgbClr val="242852"/>
                </a:outerShdw>
              </a:effectLst>
            </a:endParaRPr>
          </a:p>
        </p:txBody>
      </p:sp>
      <p:sp>
        <p:nvSpPr>
          <p:cNvPr id="5123" name="Rectangle 3"/>
          <p:cNvSpPr>
            <a:spLocks noGrp="1" noChangeArrowheads="1"/>
          </p:cNvSpPr>
          <p:nvPr>
            <p:ph type="body" idx="1"/>
          </p:nvPr>
        </p:nvSpPr>
        <p:spPr>
          <a:xfrm>
            <a:off x="4953000" y="874713"/>
            <a:ext cx="3962400" cy="5638800"/>
          </a:xfrm>
        </p:spPr>
        <p:txBody>
          <a:bodyPr/>
          <a:lstStyle/>
          <a:p>
            <a:pPr eaLnBrk="1" hangingPunct="1">
              <a:lnSpc>
                <a:spcPct val="80000"/>
              </a:lnSpc>
              <a:buFont typeface="Arial" pitchFamily="34" charset="0"/>
              <a:buChar char="•"/>
              <a:defRPr/>
            </a:pPr>
            <a:r>
              <a:rPr lang="en-US" sz="2400" b="1" dirty="0" smtClean="0"/>
              <a:t>By </a:t>
            </a:r>
            <a:r>
              <a:rPr lang="en-US" sz="2400" b="1" dirty="0"/>
              <a:t>1939, Japan controlled a quarter of China including all of its seaports. </a:t>
            </a: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43434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wrap="square" numCol="1" anchorCtr="0" compatLnSpc="1">
            <a:prstTxWarp prst="textNoShape">
              <a:avLst/>
            </a:prstTxWarp>
          </a:bodyPr>
          <a:lstStyle/>
          <a:p>
            <a:pPr eaLnBrk="1" hangingPunct="1"/>
            <a:endParaRPr lang="en-US" smtClean="0">
              <a:effectLst>
                <a:outerShdw blurRad="38100" dist="38100" dir="2700000" algn="tl">
                  <a:srgbClr val="242852"/>
                </a:outerShdw>
              </a:effectLst>
            </a:endParaRPr>
          </a:p>
        </p:txBody>
      </p:sp>
      <p:sp>
        <p:nvSpPr>
          <p:cNvPr id="109571" name="Rectangle 3"/>
          <p:cNvSpPr>
            <a:spLocks noGrp="1" noChangeArrowheads="1"/>
          </p:cNvSpPr>
          <p:nvPr>
            <p:ph type="body" idx="1"/>
          </p:nvPr>
        </p:nvSpPr>
        <p:spPr/>
        <p:txBody>
          <a:bodyPr wrap="square" numCol="1" anchorCtr="0" compatLnSpc="1">
            <a:prstTxWarp prst="textNoShape">
              <a:avLst/>
            </a:prstTxWarp>
          </a:bodyPr>
          <a:lstStyle/>
          <a:p>
            <a:pPr eaLnBrk="1" hangingPunct="1"/>
            <a:endParaRPr lang="en-US" smtClean="0">
              <a:effectLst>
                <a:outerShdw blurRad="38100" dist="38100" dir="2700000" algn="tl">
                  <a:srgbClr val="242852"/>
                </a:outerShdw>
              </a:effectLst>
            </a:endParaRPr>
          </a:p>
        </p:txBody>
      </p:sp>
      <p:pic>
        <p:nvPicPr>
          <p:cNvPr id="97284" name="Picture 4" descr="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wrap="square" numCol="1" anchorCtr="0" compatLnSpc="1">
            <a:prstTxWarp prst="textNoShape">
              <a:avLst/>
            </a:prstTxWarp>
          </a:bodyPr>
          <a:lstStyle/>
          <a:p>
            <a:pPr eaLnBrk="1" hangingPunct="1"/>
            <a:endParaRPr lang="en-US" smtClean="0">
              <a:effectLst>
                <a:outerShdw blurRad="38100" dist="38100" dir="2700000" algn="tl">
                  <a:srgbClr val="242852"/>
                </a:outerShdw>
              </a:effectLst>
            </a:endParaRPr>
          </a:p>
        </p:txBody>
      </p:sp>
      <p:sp>
        <p:nvSpPr>
          <p:cNvPr id="110595" name="Rectangle 3"/>
          <p:cNvSpPr>
            <a:spLocks noGrp="1" noChangeArrowheads="1"/>
          </p:cNvSpPr>
          <p:nvPr>
            <p:ph type="body" idx="1"/>
          </p:nvPr>
        </p:nvSpPr>
        <p:spPr/>
        <p:txBody>
          <a:bodyPr wrap="square" numCol="1" anchorCtr="0" compatLnSpc="1">
            <a:prstTxWarp prst="textNoShape">
              <a:avLst/>
            </a:prstTxWarp>
          </a:bodyPr>
          <a:lstStyle/>
          <a:p>
            <a:pPr eaLnBrk="1" hangingPunct="1"/>
            <a:endParaRPr lang="en-US" smtClean="0">
              <a:effectLst>
                <a:outerShdw blurRad="38100" dist="38100" dir="2700000" algn="tl">
                  <a:srgbClr val="242852"/>
                </a:outerShdw>
              </a:effectLst>
            </a:endParaRPr>
          </a:p>
        </p:txBody>
      </p:sp>
      <p:pic>
        <p:nvPicPr>
          <p:cNvPr id="983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idx="1"/>
          </p:nvPr>
        </p:nvSpPr>
        <p:spPr bwMode="auto">
          <a:xfrm>
            <a:off x="609600" y="685800"/>
            <a:ext cx="7620000" cy="3657600"/>
          </a:xfrm>
        </p:spPr>
        <p:txBody>
          <a:bodyPr wrap="square" numCol="1" anchorCtr="0" compatLnSpc="1">
            <a:prstTxWarp prst="textNoShape">
              <a:avLst/>
            </a:prstTxWarp>
          </a:bodyPr>
          <a:lstStyle/>
          <a:p>
            <a:pPr eaLnBrk="1" hangingPunct="1">
              <a:buFont typeface="Arial" pitchFamily="34" charset="0"/>
              <a:buChar char="•"/>
            </a:pPr>
            <a:r>
              <a:rPr lang="en-US" sz="2400" dirty="0" smtClean="0">
                <a:effectLst/>
              </a:rPr>
              <a:t>German policy of collective punishment, generations of life as a minority hamper Jewish resistance efforts</a:t>
            </a:r>
          </a:p>
          <a:p>
            <a:pPr eaLnBrk="1" hangingPunct="1">
              <a:buFont typeface="Arial" pitchFamily="34" charset="0"/>
              <a:buChar char="•"/>
            </a:pPr>
            <a:r>
              <a:rPr lang="en-US" sz="2400" dirty="0" smtClean="0">
                <a:effectLst/>
              </a:rPr>
              <a:t>Yet ghetto uprisings, armed conflict nevertheless</a:t>
            </a:r>
          </a:p>
          <a:p>
            <a:pPr lvl="1" eaLnBrk="1" hangingPunct="1">
              <a:buFont typeface="Arial" pitchFamily="34" charset="0"/>
              <a:buChar char="•"/>
            </a:pPr>
            <a:r>
              <a:rPr lang="en-US" sz="2400" dirty="0" smtClean="0">
                <a:effectLst/>
              </a:rPr>
              <a:t>Warsaw Ghetto Uprising, spring 1943</a:t>
            </a:r>
          </a:p>
          <a:p>
            <a:pPr eaLnBrk="1" hangingPunct="1">
              <a:buFont typeface="Arial" pitchFamily="34" charset="0"/>
              <a:buChar char="•"/>
            </a:pPr>
            <a:r>
              <a:rPr lang="en-US" sz="2400" dirty="0" smtClean="0">
                <a:effectLst/>
              </a:rPr>
              <a:t>Jews in partisan guerilla units</a:t>
            </a:r>
          </a:p>
        </p:txBody>
      </p:sp>
      <p:sp>
        <p:nvSpPr>
          <p:cNvPr id="38914" name="Rectangle 2"/>
          <p:cNvSpPr>
            <a:spLocks noGrp="1" noChangeArrowheads="1"/>
          </p:cNvSpPr>
          <p:nvPr>
            <p:ph type="title"/>
          </p:nvPr>
        </p:nvSpPr>
        <p:spPr>
          <a:xfrm>
            <a:off x="685800" y="457200"/>
            <a:ext cx="7543800" cy="914400"/>
          </a:xfrm>
        </p:spPr>
        <p:txBody>
          <a:bodyPr/>
          <a:lstStyle/>
          <a:p>
            <a:pPr eaLnBrk="1" fontAlgn="auto" hangingPunct="1">
              <a:spcAft>
                <a:spcPts val="0"/>
              </a:spcAft>
              <a:defRPr/>
            </a:pPr>
            <a:r>
              <a:rPr lang="en-US" dirty="0"/>
              <a:t>Jewish Resistance</a:t>
            </a:r>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F53DA631-6FE4-4020-8D40-2B8B75D64687}" type="slidenum">
              <a:rPr lang="en-US" altLang="en-US">
                <a:solidFill>
                  <a:schemeClr val="tx1">
                    <a:alpha val="60000"/>
                  </a:schemeClr>
                </a:solidFill>
                <a:latin typeface="Arial" charset="0"/>
                <a:cs typeface="Arial" charset="0"/>
              </a:rPr>
              <a:pPr>
                <a:defRPr/>
              </a:pPr>
              <a:t>72</a:t>
            </a:fld>
            <a:endParaRPr lang="en-US" altLang="en-US">
              <a:solidFill>
                <a:schemeClr val="tx1">
                  <a:alpha val="60000"/>
                </a:schemeClr>
              </a:solidFill>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381000" y="1600200"/>
            <a:ext cx="7848600" cy="3657600"/>
          </a:xfrm>
        </p:spPr>
        <p:txBody>
          <a:bodyPr/>
          <a:lstStyle/>
          <a:p>
            <a:pPr marL="361188" indent="-342900" eaLnBrk="1" fontAlgn="auto" hangingPunct="1">
              <a:spcAft>
                <a:spcPts val="0"/>
              </a:spcAft>
              <a:buFont typeface="Arial" pitchFamily="34" charset="0"/>
              <a:buChar char="•"/>
              <a:defRPr/>
            </a:pPr>
            <a:r>
              <a:rPr lang="en-US" sz="2400" dirty="0"/>
              <a:t>WAVES (Women Appointed for Volunteer Emergency Service)</a:t>
            </a:r>
          </a:p>
          <a:p>
            <a:pPr marL="361188" indent="-342900" eaLnBrk="1" fontAlgn="auto" hangingPunct="1">
              <a:spcAft>
                <a:spcPts val="0"/>
              </a:spcAft>
              <a:buFont typeface="Arial" pitchFamily="34" charset="0"/>
              <a:buChar char="•"/>
              <a:defRPr/>
            </a:pPr>
            <a:r>
              <a:rPr lang="en-US" sz="2400" dirty="0"/>
              <a:t>US, Great Britain bar women from serving in combat units</a:t>
            </a:r>
          </a:p>
          <a:p>
            <a:pPr marL="361188" indent="-342900" eaLnBrk="1" fontAlgn="auto" hangingPunct="1">
              <a:spcAft>
                <a:spcPts val="0"/>
              </a:spcAft>
              <a:buFont typeface="Arial" pitchFamily="34" charset="0"/>
              <a:buChar char="•"/>
              <a:defRPr/>
            </a:pPr>
            <a:r>
              <a:rPr lang="en-US" sz="2400" dirty="0"/>
              <a:t>Soviet, Chinese forces include women fighters</a:t>
            </a:r>
          </a:p>
          <a:p>
            <a:pPr marL="361188" indent="-342900" eaLnBrk="1" fontAlgn="auto" hangingPunct="1">
              <a:spcAft>
                <a:spcPts val="0"/>
              </a:spcAft>
              <a:buFont typeface="Arial" pitchFamily="34" charset="0"/>
              <a:buChar char="•"/>
              <a:defRPr/>
            </a:pPr>
            <a:r>
              <a:rPr lang="en-US" sz="2400" dirty="0"/>
              <a:t>Women very active in resistance movements</a:t>
            </a:r>
          </a:p>
        </p:txBody>
      </p:sp>
      <p:sp>
        <p:nvSpPr>
          <p:cNvPr id="39938" name="Rectangle 2"/>
          <p:cNvSpPr>
            <a:spLocks noGrp="1" noChangeArrowheads="1"/>
          </p:cNvSpPr>
          <p:nvPr>
            <p:ph type="title"/>
          </p:nvPr>
        </p:nvSpPr>
        <p:spPr>
          <a:xfrm>
            <a:off x="609600" y="533400"/>
            <a:ext cx="7543800" cy="914400"/>
          </a:xfrm>
        </p:spPr>
        <p:txBody>
          <a:bodyPr/>
          <a:lstStyle/>
          <a:p>
            <a:pPr eaLnBrk="1" fontAlgn="auto" hangingPunct="1">
              <a:spcAft>
                <a:spcPts val="0"/>
              </a:spcAft>
              <a:defRPr/>
            </a:pPr>
            <a:r>
              <a:rPr lang="en-US" dirty="0"/>
              <a:t>Women and the War</a:t>
            </a:r>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D26B8DDD-E99D-4BFC-B529-DCD82ED1EE32}" type="slidenum">
              <a:rPr lang="en-US" altLang="en-US">
                <a:solidFill>
                  <a:schemeClr val="tx1">
                    <a:alpha val="60000"/>
                  </a:schemeClr>
                </a:solidFill>
                <a:latin typeface="Arial" charset="0"/>
                <a:cs typeface="Arial" charset="0"/>
              </a:rPr>
              <a:pPr>
                <a:defRPr/>
              </a:pPr>
              <a:t>73</a:t>
            </a:fld>
            <a:endParaRPr lang="en-US" altLang="en-US">
              <a:solidFill>
                <a:schemeClr val="tx1">
                  <a:alpha val="60000"/>
                </a:schemeClr>
              </a:solidFill>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381000" y="1371600"/>
            <a:ext cx="7848600" cy="3657600"/>
          </a:xfrm>
        </p:spPr>
        <p:txBody>
          <a:bodyPr wrap="square" numCol="1" anchorCtr="0" compatLnSpc="1">
            <a:prstTxWarp prst="textNoShape">
              <a:avLst/>
            </a:prstTxWarp>
          </a:bodyPr>
          <a:lstStyle/>
          <a:p>
            <a:pPr eaLnBrk="1" hangingPunct="1">
              <a:buFont typeface="Arial" pitchFamily="34" charset="0"/>
              <a:buChar char="•"/>
            </a:pPr>
            <a:r>
              <a:rPr lang="en-US" sz="2400" dirty="0" smtClean="0">
                <a:effectLst>
                  <a:outerShdw blurRad="38100" dist="38100" dir="2700000" algn="tl">
                    <a:srgbClr val="242852"/>
                  </a:outerShdw>
                </a:effectLst>
              </a:rPr>
              <a:t>Women occupy jobs of men away at war</a:t>
            </a:r>
          </a:p>
          <a:p>
            <a:pPr eaLnBrk="1" hangingPunct="1">
              <a:buFont typeface="Arial" pitchFamily="34" charset="0"/>
              <a:buChar char="•"/>
            </a:pPr>
            <a:r>
              <a:rPr lang="en-US" sz="2400" dirty="0" smtClean="0">
                <a:effectLst>
                  <a:outerShdw blurRad="38100" dist="38100" dir="2700000" algn="tl">
                    <a:srgbClr val="242852"/>
                  </a:outerShdw>
                </a:effectLst>
              </a:rPr>
              <a:t>Also take on “head of household” duties</a:t>
            </a:r>
          </a:p>
          <a:p>
            <a:pPr eaLnBrk="1" hangingPunct="1">
              <a:buFont typeface="Arial" pitchFamily="34" charset="0"/>
              <a:buChar char="•"/>
            </a:pPr>
            <a:r>
              <a:rPr lang="en-US" sz="2400" dirty="0" smtClean="0">
                <a:effectLst>
                  <a:outerShdw blurRad="38100" dist="38100" dir="2700000" algn="tl">
                    <a:srgbClr val="242852"/>
                  </a:outerShdw>
                </a:effectLst>
              </a:rPr>
              <a:t>Temporary: men returning from war displace women</a:t>
            </a:r>
          </a:p>
          <a:p>
            <a:pPr lvl="1" eaLnBrk="1" hangingPunct="1">
              <a:buFont typeface="Arial" pitchFamily="34" charset="0"/>
              <a:buChar char="•"/>
            </a:pPr>
            <a:r>
              <a:rPr lang="en-US" sz="2400" dirty="0" smtClean="0">
                <a:effectLst>
                  <a:outerShdw blurRad="38100" dist="38100" dir="2700000" algn="tl">
                    <a:srgbClr val="242852"/>
                  </a:outerShdw>
                </a:effectLst>
              </a:rPr>
              <a:t>Yet lasting impact on women’s movement</a:t>
            </a:r>
          </a:p>
          <a:p>
            <a:pPr eaLnBrk="1" hangingPunct="1">
              <a:buFont typeface="Arial" pitchFamily="34" charset="0"/>
              <a:buChar char="•"/>
            </a:pPr>
            <a:endParaRPr lang="en-US" dirty="0" smtClean="0">
              <a:effectLst>
                <a:outerShdw blurRad="38100" dist="38100" dir="2700000" algn="tl">
                  <a:srgbClr val="242852"/>
                </a:outerShdw>
              </a:effectLst>
            </a:endParaRPr>
          </a:p>
        </p:txBody>
      </p:sp>
      <p:sp>
        <p:nvSpPr>
          <p:cNvPr id="40962" name="Rectangle 2"/>
          <p:cNvSpPr>
            <a:spLocks noGrp="1" noChangeArrowheads="1"/>
          </p:cNvSpPr>
          <p:nvPr>
            <p:ph type="title"/>
          </p:nvPr>
        </p:nvSpPr>
        <p:spPr>
          <a:xfrm>
            <a:off x="609600" y="685800"/>
            <a:ext cx="7543800" cy="914400"/>
          </a:xfrm>
        </p:spPr>
        <p:txBody>
          <a:bodyPr/>
          <a:lstStyle/>
          <a:p>
            <a:pPr eaLnBrk="1" fontAlgn="auto" hangingPunct="1">
              <a:spcAft>
                <a:spcPts val="0"/>
              </a:spcAft>
              <a:defRPr/>
            </a:pPr>
            <a:r>
              <a:rPr lang="en-US" dirty="0"/>
              <a:t>Women’s Roles</a:t>
            </a:r>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34B77BE6-3F91-4A52-9E2D-4E22F82C3DC5}" type="slidenum">
              <a:rPr lang="en-US" altLang="en-US">
                <a:solidFill>
                  <a:schemeClr val="tx1">
                    <a:alpha val="60000"/>
                  </a:schemeClr>
                </a:solidFill>
                <a:latin typeface="Arial" charset="0"/>
                <a:cs typeface="Arial" charset="0"/>
              </a:rPr>
              <a:pPr>
                <a:defRPr/>
              </a:pPr>
              <a:t>74</a:t>
            </a:fld>
            <a:endParaRPr lang="en-US" altLang="en-US">
              <a:solidFill>
                <a:schemeClr val="tx1">
                  <a:alpha val="60000"/>
                </a:schemeClr>
              </a:solidFill>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762000" y="685800"/>
            <a:ext cx="7467600" cy="3657600"/>
          </a:xfrm>
        </p:spPr>
        <p:txBody>
          <a:bodyPr>
            <a:normAutofit fontScale="92500" lnSpcReduction="10000"/>
          </a:bodyPr>
          <a:lstStyle/>
          <a:p>
            <a:pPr marL="274320" indent="-256032" eaLnBrk="1" fontAlgn="auto" hangingPunct="1">
              <a:lnSpc>
                <a:spcPct val="90000"/>
              </a:lnSpc>
              <a:spcAft>
                <a:spcPts val="0"/>
              </a:spcAft>
              <a:defRPr/>
            </a:pPr>
            <a:r>
              <a:rPr lang="en-US" sz="2600" dirty="0"/>
              <a:t>US, USSR, Great Britain unnatural allies during World War II</a:t>
            </a:r>
          </a:p>
          <a:p>
            <a:pPr marL="640080" lvl="1" indent="-256032" eaLnBrk="1" fontAlgn="auto" hangingPunct="1">
              <a:lnSpc>
                <a:spcPct val="90000"/>
              </a:lnSpc>
              <a:spcAft>
                <a:spcPts val="0"/>
              </a:spcAft>
              <a:defRPr/>
            </a:pPr>
            <a:r>
              <a:rPr lang="en-US" sz="2200" dirty="0"/>
              <a:t>Tensions submerged until close of war</a:t>
            </a:r>
          </a:p>
          <a:p>
            <a:pPr marL="274320" indent="-256032" eaLnBrk="1" fontAlgn="auto" hangingPunct="1">
              <a:lnSpc>
                <a:spcPct val="90000"/>
              </a:lnSpc>
              <a:spcAft>
                <a:spcPts val="0"/>
              </a:spcAft>
              <a:defRPr/>
            </a:pPr>
            <a:r>
              <a:rPr lang="en-US" sz="2600" dirty="0"/>
              <a:t>Yalta and Potsdam Conferences (1945)</a:t>
            </a:r>
          </a:p>
          <a:p>
            <a:pPr marL="640080" lvl="1" indent="-256032" eaLnBrk="1" fontAlgn="auto" hangingPunct="1">
              <a:lnSpc>
                <a:spcPct val="90000"/>
              </a:lnSpc>
              <a:spcAft>
                <a:spcPts val="0"/>
              </a:spcAft>
              <a:defRPr/>
            </a:pPr>
            <a:r>
              <a:rPr lang="en-US" sz="2200" dirty="0"/>
              <a:t>Stalin, Churchill, Roosevelt</a:t>
            </a:r>
          </a:p>
          <a:p>
            <a:pPr marL="640080" lvl="1" indent="-256032" eaLnBrk="1" fontAlgn="auto" hangingPunct="1">
              <a:lnSpc>
                <a:spcPct val="90000"/>
              </a:lnSpc>
              <a:spcAft>
                <a:spcPts val="0"/>
              </a:spcAft>
              <a:defRPr/>
            </a:pPr>
            <a:r>
              <a:rPr lang="en-US" sz="2200" dirty="0"/>
              <a:t>Decided on USSR declaration of war vs. Japan, setting up of International Military Tribunal</a:t>
            </a:r>
          </a:p>
          <a:p>
            <a:pPr marL="640080" lvl="1" indent="-256032" eaLnBrk="1" fontAlgn="auto" hangingPunct="1">
              <a:lnSpc>
                <a:spcPct val="90000"/>
              </a:lnSpc>
              <a:spcAft>
                <a:spcPts val="0"/>
              </a:spcAft>
              <a:defRPr/>
            </a:pPr>
            <a:r>
              <a:rPr lang="en-US" sz="2200" dirty="0"/>
              <a:t>Free elections for Eastern Europe</a:t>
            </a:r>
          </a:p>
          <a:p>
            <a:pPr marL="274320" indent="-256032" eaLnBrk="1" fontAlgn="auto" hangingPunct="1">
              <a:lnSpc>
                <a:spcPct val="90000"/>
              </a:lnSpc>
              <a:spcAft>
                <a:spcPts val="0"/>
              </a:spcAft>
              <a:defRPr/>
            </a:pPr>
            <a:r>
              <a:rPr lang="en-US" sz="2600" dirty="0"/>
              <a:t>Stalin arranges pro-communist governments in Eastern European countries</a:t>
            </a:r>
          </a:p>
          <a:p>
            <a:pPr marL="274320" indent="-256032" eaLnBrk="1" fontAlgn="auto" hangingPunct="1">
              <a:lnSpc>
                <a:spcPct val="90000"/>
              </a:lnSpc>
              <a:spcAft>
                <a:spcPts val="0"/>
              </a:spcAft>
              <a:defRPr/>
            </a:pPr>
            <a:r>
              <a:rPr lang="en-US" sz="2600" dirty="0"/>
              <a:t>1946: “Iron Curtain” descends </a:t>
            </a:r>
          </a:p>
        </p:txBody>
      </p:sp>
      <p:sp>
        <p:nvSpPr>
          <p:cNvPr id="45058" name="Rectangle 2"/>
          <p:cNvSpPr>
            <a:spLocks noGrp="1" noChangeArrowheads="1"/>
          </p:cNvSpPr>
          <p:nvPr>
            <p:ph type="title"/>
          </p:nvPr>
        </p:nvSpPr>
        <p:spPr/>
        <p:txBody>
          <a:bodyPr/>
          <a:lstStyle/>
          <a:p>
            <a:pPr eaLnBrk="1" fontAlgn="auto" hangingPunct="1">
              <a:spcAft>
                <a:spcPts val="0"/>
              </a:spcAft>
              <a:defRPr/>
            </a:pPr>
            <a:r>
              <a:rPr lang="en-US"/>
              <a:t>Origins of the Cold War</a:t>
            </a:r>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5BC77E7F-8475-4A5D-8BB4-A00CEC7F146F}" type="slidenum">
              <a:rPr lang="en-US" altLang="en-US">
                <a:solidFill>
                  <a:schemeClr val="tx1">
                    <a:alpha val="60000"/>
                  </a:schemeClr>
                </a:solidFill>
                <a:latin typeface="Arial" charset="0"/>
                <a:cs typeface="Arial" charset="0"/>
              </a:rPr>
              <a:pPr>
                <a:defRPr/>
              </a:pPr>
              <a:t>75</a:t>
            </a:fld>
            <a:endParaRPr lang="en-US" altLang="en-US">
              <a:solidFill>
                <a:schemeClr val="tx1">
                  <a:alpha val="60000"/>
                </a:schemeClr>
              </a:solidFill>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792162"/>
          </a:xfrm>
        </p:spPr>
        <p:txBody>
          <a:bodyPr/>
          <a:lstStyle/>
          <a:p>
            <a:pPr eaLnBrk="1" hangingPunct="1">
              <a:defRPr/>
            </a:pPr>
            <a:r>
              <a:rPr lang="en-US"/>
              <a:t>The Yalta Conference</a:t>
            </a:r>
          </a:p>
        </p:txBody>
      </p:sp>
      <p:sp>
        <p:nvSpPr>
          <p:cNvPr id="34819" name="Rectangle 3"/>
          <p:cNvSpPr>
            <a:spLocks noGrp="1" noChangeArrowheads="1"/>
          </p:cNvSpPr>
          <p:nvPr>
            <p:ph type="body" idx="1"/>
          </p:nvPr>
        </p:nvSpPr>
        <p:spPr>
          <a:xfrm>
            <a:off x="5638800" y="1219200"/>
            <a:ext cx="3048000" cy="5334000"/>
          </a:xfrm>
        </p:spPr>
        <p:txBody>
          <a:bodyPr/>
          <a:lstStyle/>
          <a:p>
            <a:pPr algn="ctr" eaLnBrk="1" hangingPunct="1">
              <a:lnSpc>
                <a:spcPct val="90000"/>
              </a:lnSpc>
              <a:buFontTx/>
              <a:buNone/>
              <a:defRPr/>
            </a:pPr>
            <a:r>
              <a:rPr lang="en-US" sz="2800"/>
              <a:t>   In February of 1945, Roosevelt, Churchill and Stalin met at a Soviet resort called Yalta, which ended in an agreement for the Soviets to enter the war with the allies against Japan. </a:t>
            </a:r>
          </a:p>
        </p:txBody>
      </p:sp>
      <p:pic>
        <p:nvPicPr>
          <p:cNvPr id="1065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5181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501" name="Text Box 5"/>
          <p:cNvSpPr txBox="1">
            <a:spLocks noChangeArrowheads="1"/>
          </p:cNvSpPr>
          <p:nvPr/>
        </p:nvSpPr>
        <p:spPr bwMode="auto">
          <a:xfrm>
            <a:off x="0" y="5942013"/>
            <a:ext cx="54102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b="1"/>
              <a:t>The "Big Three" at the Yalta Conference, Winston Churchill, Franklin D. Roosevelt and Joseph Stalin.</a:t>
            </a:r>
            <a:r>
              <a:rPr lang="en-US"/>
              <a:t> </a:t>
            </a:r>
          </a:p>
        </p:txBody>
      </p:sp>
    </p:spTree>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12" name="Rectangle 24"/>
          <p:cNvSpPr>
            <a:spLocks noGrp="1" noChangeArrowheads="1"/>
          </p:cNvSpPr>
          <p:nvPr>
            <p:ph type="title"/>
          </p:nvPr>
        </p:nvSpPr>
        <p:spPr/>
        <p:txBody>
          <a:bodyPr wrap="square" numCol="1" anchorCtr="0" compatLnSpc="1">
            <a:prstTxWarp prst="textNoShape">
              <a:avLst/>
            </a:prstTxWarp>
          </a:bodyPr>
          <a:lstStyle/>
          <a:p>
            <a:pPr eaLnBrk="1" hangingPunct="1"/>
            <a:endParaRPr lang="en-US" smtClean="0">
              <a:effectLst>
                <a:outerShdw blurRad="38100" dist="38100" dir="2700000" algn="tl">
                  <a:srgbClr val="242852"/>
                </a:outerShdw>
              </a:effectLst>
            </a:endParaRPr>
          </a:p>
        </p:txBody>
      </p:sp>
      <p:graphicFrame>
        <p:nvGraphicFramePr>
          <p:cNvPr id="2" name="Diagram 1"/>
          <p:cNvGraphicFramePr/>
          <p:nvPr/>
        </p:nvGraphicFramePr>
        <p:xfrm>
          <a:off x="-2514600" y="0"/>
          <a:ext cx="142494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762000" y="228600"/>
            <a:ext cx="7543800" cy="73183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200" b="1">
                <a:latin typeface="Comic Sans MS" pitchFamily="66" charset="0"/>
              </a:rPr>
              <a:t>The Creation of the U. N.</a:t>
            </a:r>
          </a:p>
        </p:txBody>
      </p:sp>
      <p:pic>
        <p:nvPicPr>
          <p:cNvPr id="107523" name="Picture 3" descr="chart-United Nations organization structure"/>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828800" y="1143000"/>
            <a:ext cx="5340350" cy="556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609600" y="0"/>
            <a:ext cx="7543800" cy="118903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800" b="1">
                <a:latin typeface="Comic Sans MS" pitchFamily="66" charset="0"/>
              </a:rPr>
              <a:t>The Nuremberg War Trials:</a:t>
            </a:r>
            <a:br>
              <a:rPr lang="en-US" sz="3800" b="1">
                <a:latin typeface="Comic Sans MS" pitchFamily="66" charset="0"/>
              </a:rPr>
            </a:br>
            <a:r>
              <a:rPr lang="en-US" sz="3400" b="1" i="1">
                <a:latin typeface="Comic Sans MS" pitchFamily="66" charset="0"/>
              </a:rPr>
              <a:t>Crimes Against Humanity</a:t>
            </a:r>
          </a:p>
        </p:txBody>
      </p:sp>
      <p:pic>
        <p:nvPicPr>
          <p:cNvPr id="108547" name="Picture 5" descr="Nuremberg Trials"/>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1143000" y="1447800"/>
            <a:ext cx="6553200" cy="520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57200" y="23813"/>
            <a:ext cx="7924800" cy="119062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a:latin typeface="Comic Sans MS" pitchFamily="66" charset="0"/>
              </a:rPr>
              <a:t>The Japanese Invasion</a:t>
            </a:r>
            <a:br>
              <a:rPr lang="en-US" sz="3600" b="1">
                <a:latin typeface="Comic Sans MS" pitchFamily="66" charset="0"/>
              </a:rPr>
            </a:br>
            <a:r>
              <a:rPr lang="en-US" sz="3600" b="1">
                <a:latin typeface="Comic Sans MS" pitchFamily="66" charset="0"/>
              </a:rPr>
              <a:t>of China, 1937</a:t>
            </a:r>
          </a:p>
        </p:txBody>
      </p:sp>
      <p:pic>
        <p:nvPicPr>
          <p:cNvPr id="17411" name="Picture 3" descr="heads"/>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4343400" y="4343400"/>
            <a:ext cx="4038600" cy="191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2" name="Picture 4" descr="rape19"/>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r="1123"/>
          <a:stretch>
            <a:fillRect/>
          </a:stretch>
        </p:blipFill>
        <p:spPr bwMode="auto">
          <a:xfrm>
            <a:off x="4343400" y="1447800"/>
            <a:ext cx="3962400" cy="25987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5" descr="bay_practice1"/>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990600" y="1676400"/>
            <a:ext cx="29924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533400" y="685800"/>
            <a:ext cx="7696200" cy="3657600"/>
          </a:xfrm>
        </p:spPr>
        <p:txBody>
          <a:bodyPr/>
          <a:lstStyle/>
          <a:p>
            <a:pPr marL="361188" indent="-342900" eaLnBrk="1" fontAlgn="auto" hangingPunct="1">
              <a:spcAft>
                <a:spcPts val="0"/>
              </a:spcAft>
              <a:buFont typeface="Arial" pitchFamily="34" charset="0"/>
              <a:buChar char="•"/>
              <a:defRPr/>
            </a:pPr>
            <a:r>
              <a:rPr lang="en-US" sz="2400" dirty="0"/>
              <a:t>Japanese aggression spurs “United Front” policy between Chinese Communists and Nationalists</a:t>
            </a:r>
          </a:p>
          <a:p>
            <a:pPr marL="361188" indent="-342900" eaLnBrk="1" fontAlgn="auto" hangingPunct="1">
              <a:spcAft>
                <a:spcPts val="0"/>
              </a:spcAft>
              <a:buFont typeface="Arial" pitchFamily="34" charset="0"/>
              <a:buChar char="•"/>
              <a:defRPr/>
            </a:pPr>
            <a:r>
              <a:rPr lang="en-US" sz="2400" dirty="0"/>
              <a:t>Guerilla warfare ties down half of the Japanese army</a:t>
            </a:r>
          </a:p>
          <a:p>
            <a:pPr marL="361188" indent="-342900" eaLnBrk="1" fontAlgn="auto" hangingPunct="1">
              <a:spcAft>
                <a:spcPts val="0"/>
              </a:spcAft>
              <a:buFont typeface="Arial" pitchFamily="34" charset="0"/>
              <a:buChar char="•"/>
              <a:defRPr/>
            </a:pPr>
            <a:r>
              <a:rPr lang="en-US" sz="2400" dirty="0"/>
              <a:t>Yet continued clashes between Communists and Nationalists</a:t>
            </a:r>
          </a:p>
          <a:p>
            <a:pPr marL="726948" lvl="1" indent="-342900" eaLnBrk="1" fontAlgn="auto" hangingPunct="1">
              <a:spcAft>
                <a:spcPts val="0"/>
              </a:spcAft>
              <a:buFont typeface="Arial" pitchFamily="34" charset="0"/>
              <a:buChar char="•"/>
              <a:defRPr/>
            </a:pPr>
            <a:r>
              <a:rPr lang="en-US" sz="2400" dirty="0"/>
              <a:t>Communists gain popular support, upper hand by end of the war</a:t>
            </a:r>
          </a:p>
        </p:txBody>
      </p:sp>
      <p:sp>
        <p:nvSpPr>
          <p:cNvPr id="16386" name="Rectangle 2"/>
          <p:cNvSpPr>
            <a:spLocks noGrp="1" noChangeArrowheads="1"/>
          </p:cNvSpPr>
          <p:nvPr>
            <p:ph type="title"/>
          </p:nvPr>
        </p:nvSpPr>
        <p:spPr/>
        <p:txBody>
          <a:bodyPr/>
          <a:lstStyle/>
          <a:p>
            <a:pPr eaLnBrk="1" fontAlgn="auto" hangingPunct="1">
              <a:spcAft>
                <a:spcPts val="0"/>
              </a:spcAft>
              <a:defRPr/>
            </a:pPr>
            <a:r>
              <a:rPr lang="en-US" dirty="0"/>
              <a:t>Chinese Resistance</a:t>
            </a:r>
          </a:p>
        </p:txBody>
      </p:sp>
      <p:sp>
        <p:nvSpPr>
          <p:cNvPr id="6" name="Slide Number Placeholder 5"/>
          <p:cNvSpPr>
            <a:spLocks noGrp="1"/>
          </p:cNvSpPr>
          <p:nvPr>
            <p:ph type="sldNum" sz="quarter" idx="12"/>
          </p:nvPr>
        </p:nvSpPr>
        <p:spPr>
          <a:xfrm>
            <a:off x="822960" y="5842000"/>
            <a:ext cx="2133600" cy="304800"/>
          </a:xfrm>
        </p:spPr>
        <p:txBody>
          <a:bodyPr rtlCol="0"/>
          <a:lstStyle/>
          <a:p>
            <a:pPr>
              <a:defRPr/>
            </a:pPr>
            <a:fld id="{9407454E-011B-41AB-9DD9-7BE2866CAE0D}" type="slidenum">
              <a:rPr lang="en-US" altLang="en-US">
                <a:solidFill>
                  <a:schemeClr val="tx1">
                    <a:alpha val="60000"/>
                  </a:schemeClr>
                </a:solidFill>
                <a:latin typeface="Arial" charset="0"/>
                <a:cs typeface="Arial" charset="0"/>
              </a:rPr>
              <a:pPr>
                <a:defRPr/>
              </a:pPr>
              <a:t>9</a:t>
            </a:fld>
            <a:endParaRPr lang="en-US" altLang="en-US">
              <a:solidFill>
                <a:schemeClr val="tx1">
                  <a:alpha val="60000"/>
                </a:schemeClr>
              </a:solidFill>
              <a:latin typeface="Arial" charset="0"/>
              <a:cs typeface="Arial" charset="0"/>
            </a:endParaRPr>
          </a:p>
        </p:txBody>
      </p:sp>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370</TotalTime>
  <Words>2498</Words>
  <Application>Microsoft Office PowerPoint</Application>
  <PresentationFormat>On-screen Show (4:3)</PresentationFormat>
  <Paragraphs>337</Paragraphs>
  <Slides>79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79</vt:i4>
      </vt:variant>
    </vt:vector>
  </HeadingPairs>
  <TitlesOfParts>
    <vt:vector size="86" baseType="lpstr">
      <vt:lpstr>Arial</vt:lpstr>
      <vt:lpstr>Bookman Old Style</vt:lpstr>
      <vt:lpstr>Comic Sans MS</vt:lpstr>
      <vt:lpstr>Palatino Linotype</vt:lpstr>
      <vt:lpstr>Times New Roman</vt:lpstr>
      <vt:lpstr>Wingdings</vt:lpstr>
      <vt:lpstr>Elemental</vt:lpstr>
      <vt:lpstr>WWII</vt:lpstr>
      <vt:lpstr>The Second World War</vt:lpstr>
      <vt:lpstr>PowerPoint Presentation</vt:lpstr>
      <vt:lpstr>Japan’s War in China</vt:lpstr>
      <vt:lpstr>Japanese Aggression</vt:lpstr>
      <vt:lpstr>PowerPoint Presentation</vt:lpstr>
      <vt:lpstr>Nanking Massacre – Rape of Nanking </vt:lpstr>
      <vt:lpstr>PowerPoint Presentation</vt:lpstr>
      <vt:lpstr>Chinese Resistance</vt:lpstr>
      <vt:lpstr>Italian Aggression</vt:lpstr>
      <vt:lpstr>Ethiopia and King Haile Selassie </vt:lpstr>
      <vt:lpstr>Germany</vt:lpstr>
      <vt:lpstr>PowerPoint Presentation</vt:lpstr>
      <vt:lpstr>PowerPoint Presentation</vt:lpstr>
      <vt:lpstr>PowerPoint Presentation</vt:lpstr>
      <vt:lpstr>Munich Conference (1938)</vt:lpstr>
      <vt:lpstr>Invasion of Poland and France</vt:lpstr>
      <vt:lpstr>PowerPoint Presentation</vt:lpstr>
      <vt:lpstr>PowerPoint Presentation</vt:lpstr>
      <vt:lpstr>PowerPoint Presentation</vt:lpstr>
      <vt:lpstr>PowerPoint Presentation</vt:lpstr>
      <vt:lpstr>Charles de Gaulle</vt:lpstr>
      <vt:lpstr>The Fall of France</vt:lpstr>
      <vt:lpstr>PowerPoint Presentation</vt:lpstr>
      <vt:lpstr>PowerPoint Presentation</vt:lpstr>
      <vt:lpstr>PowerPoint Presentation</vt:lpstr>
      <vt:lpstr>Winston Churchill </vt:lpstr>
      <vt:lpstr>The Battle of Britain</vt:lpstr>
      <vt:lpstr>The Battle of Britain - 1940</vt:lpstr>
      <vt:lpstr>Operation Barbarossa</vt:lpstr>
      <vt:lpstr>PowerPoint Presentation</vt:lpstr>
      <vt:lpstr>The Battle of Stalingrad</vt:lpstr>
      <vt:lpstr>PowerPoint Presentation</vt:lpstr>
      <vt:lpstr>PowerPoint Presentation</vt:lpstr>
      <vt:lpstr>Franklin Delano Roosevelt </vt:lpstr>
      <vt:lpstr>The Atlantic Charter </vt:lpstr>
      <vt:lpstr>US Involvement in WWII before Pearl Harbor</vt:lpstr>
      <vt:lpstr>Pearl Harbor (December 7, 1941)</vt:lpstr>
      <vt:lpstr>Pearl Harbor, Hawaii </vt:lpstr>
      <vt:lpstr>PowerPoint Presentation</vt:lpstr>
      <vt:lpstr>Japanese Victories</vt:lpstr>
      <vt:lpstr>PowerPoint Presentation</vt:lpstr>
      <vt:lpstr>Defeat of the Axis Powers</vt:lpstr>
      <vt:lpstr>Allied Victory in Europe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Italy Surrenders</vt:lpstr>
      <vt:lpstr>PowerPoint Presentation</vt:lpstr>
      <vt:lpstr>Turning the Tide in the Pacific</vt:lpstr>
      <vt:lpstr>Bataan Death March </vt:lpstr>
      <vt:lpstr>Battle of Midway </vt:lpstr>
      <vt:lpstr>Japanese Surrender</vt:lpstr>
      <vt:lpstr>PowerPoint Presentation</vt:lpstr>
      <vt:lpstr>PowerPoint Presentation</vt:lpstr>
      <vt:lpstr>PowerPoint Presentation</vt:lpstr>
      <vt:lpstr>PowerPoint Presentation</vt:lpstr>
      <vt:lpstr>Varieties of Wartime Occupation</vt:lpstr>
      <vt:lpstr>Collaboration</vt:lpstr>
      <vt:lpstr>Resistance</vt:lpstr>
      <vt:lpstr>Nazi Genocide and the Jews</vt:lpstr>
      <vt:lpstr>The Final Solution</vt:lpstr>
      <vt:lpstr>PowerPoint Presentation</vt:lpstr>
      <vt:lpstr>PowerPoint Presentation</vt:lpstr>
      <vt:lpstr>The Holocaust</vt:lpstr>
      <vt:lpstr>PowerPoint Presentation</vt:lpstr>
      <vt:lpstr>PowerPoint Presentation</vt:lpstr>
      <vt:lpstr>Jewish Resistance</vt:lpstr>
      <vt:lpstr>Women and the War</vt:lpstr>
      <vt:lpstr>Women’s Roles</vt:lpstr>
      <vt:lpstr>Origins of the Cold War</vt:lpstr>
      <vt:lpstr>The Yalta Conference</vt:lpstr>
      <vt:lpstr>PowerPoint Presentation</vt:lpstr>
      <vt:lpstr>PowerPoint Presentation</vt:lpstr>
      <vt:lpstr>PowerPoint Presentation</vt:lpstr>
    </vt:vector>
  </TitlesOfParts>
  <Company>Florida Atlantic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37</dc:title>
  <dc:creator>Henry Abramson</dc:creator>
  <cp:lastModifiedBy>Shannon Herndon</cp:lastModifiedBy>
  <cp:revision>31</cp:revision>
  <dcterms:created xsi:type="dcterms:W3CDTF">2004-11-30T19:30:10Z</dcterms:created>
  <dcterms:modified xsi:type="dcterms:W3CDTF">2016-04-26T19:37:06Z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y fmtid="{D5CDD505-2E9C-101B-9397-08002B2CF9AE}" pid="4" name="KeepGraph">
    <vt:bool>false</vt:bool>
  </property>
  <property fmtid="{D5CDD505-2E9C-101B-9397-08002B2CF9AE}" pid="5" name="AutoReflect">
    <vt:bool>false</vt:bool>
  </property>
</Properties>
</file>