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094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5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9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0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2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8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4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61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7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8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7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6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8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7E5672-5088-4F94-A25D-7FF2D2927F3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5E0F52-39F3-431B-BCBA-E399B514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9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Modern Period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Ca. 1900-1950 </a:t>
            </a:r>
            <a:r>
              <a:rPr lang="en-US" dirty="0" err="1" smtClean="0"/>
              <a:t>c.e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 artist” by Rabindranath </a:t>
            </a:r>
            <a:r>
              <a:rPr lang="en-US" dirty="0" err="1" smtClean="0"/>
              <a:t>tagore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Read Background on Pp. </a:t>
            </a:r>
            <a:r>
              <a:rPr lang="en-US" sz="2800" dirty="0" smtClean="0"/>
              <a:t>1160-1161.</a:t>
            </a:r>
            <a:endParaRPr lang="en-US" sz="2800" dirty="0"/>
          </a:p>
          <a:p>
            <a:r>
              <a:rPr lang="en-US" sz="2800" dirty="0"/>
              <a:t>Read the story on pp. </a:t>
            </a:r>
            <a:r>
              <a:rPr lang="en-US" sz="2800" dirty="0" smtClean="0"/>
              <a:t>1162-1168.</a:t>
            </a:r>
            <a:endParaRPr lang="en-US" sz="2800" dirty="0"/>
          </a:p>
          <a:p>
            <a:r>
              <a:rPr lang="en-US" sz="2800" dirty="0"/>
              <a:t>Write a paragraph that explains </a:t>
            </a:r>
            <a:r>
              <a:rPr lang="en-US" sz="2800" dirty="0" smtClean="0"/>
              <a:t>how the conflict in “the artist” </a:t>
            </a:r>
            <a:r>
              <a:rPr lang="en-US" sz="2800" dirty="0"/>
              <a:t>reflects </a:t>
            </a:r>
            <a:r>
              <a:rPr lang="en-US" sz="2800" dirty="0" smtClean="0"/>
              <a:t>Modern themes. </a:t>
            </a:r>
            <a:r>
              <a:rPr lang="en-US" sz="2800" dirty="0"/>
              <a:t>Use at least two quotes from the 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literature textbook…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85926"/>
            <a:ext cx="10394707" cy="36886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Read pp. 1048-1061.</a:t>
            </a:r>
          </a:p>
          <a:p>
            <a:r>
              <a:rPr lang="en-US" sz="3600" dirty="0" smtClean="0"/>
              <a:t>Define </a:t>
            </a:r>
            <a:r>
              <a:rPr lang="en-US" sz="3600" b="1" u="sng" dirty="0" smtClean="0"/>
              <a:t>Modernism</a:t>
            </a:r>
            <a:r>
              <a:rPr lang="en-US" sz="3600" dirty="0" smtClean="0"/>
              <a:t> in terms of</a:t>
            </a:r>
          </a:p>
          <a:p>
            <a:pPr lvl="1"/>
            <a:r>
              <a:rPr lang="en-US" sz="3200" dirty="0" smtClean="0"/>
              <a:t>Literature</a:t>
            </a:r>
          </a:p>
          <a:p>
            <a:pPr lvl="1"/>
            <a:r>
              <a:rPr lang="en-US" sz="3200" dirty="0" smtClean="0"/>
              <a:t>Art</a:t>
            </a:r>
          </a:p>
          <a:p>
            <a:pPr lvl="1"/>
            <a:r>
              <a:rPr lang="en-US" sz="3200" dirty="0" smtClean="0"/>
              <a:t>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Period in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This period is marked by major technological advancements brought on by the work of many scientists, mathematicians, and especially inventors: airplane, automobile, telephone, atomic bomb.</a:t>
            </a:r>
          </a:p>
          <a:p>
            <a:r>
              <a:rPr lang="en-US" sz="2800" dirty="0" smtClean="0"/>
              <a:t>History in terms of modernism is the fragmentation of the world that leads to multiple wars: WWI, Nazism, Great Depression, WWII.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96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 in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Modernism is looking at the different cultural, social, and scientific advancements around the world in a different perspective.</a:t>
            </a:r>
          </a:p>
          <a:p>
            <a:r>
              <a:rPr lang="en-US" sz="2400" dirty="0" smtClean="0"/>
              <a:t>Modernism in terms of literature introduces exposure to literary movements and traditions of other cultures such as Latin America.</a:t>
            </a:r>
          </a:p>
          <a:p>
            <a:r>
              <a:rPr lang="en-US" sz="2400" dirty="0" smtClean="0"/>
              <a:t>Despair, anxiety, uncertainty, challenge to elders</a:t>
            </a:r>
          </a:p>
          <a:p>
            <a:r>
              <a:rPr lang="en-US" sz="2400" dirty="0" smtClean="0"/>
              <a:t>Ambiguous endings, readers must draw own conclusions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66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 in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Modernists challenged the idea that art must realistically depict the world.</a:t>
            </a:r>
          </a:p>
          <a:p>
            <a:r>
              <a:rPr lang="en-US" sz="2800" dirty="0" smtClean="0"/>
              <a:t>They experimented with the use of color and used new techniques and mediums.</a:t>
            </a:r>
          </a:p>
          <a:p>
            <a:r>
              <a:rPr lang="en-US" sz="2800" dirty="0" smtClean="0"/>
              <a:t>Themes include: the subconscious, Symbolism, and various iconography.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62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Bracelet” by Colette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Read Background on Pp. 1116-1117.</a:t>
            </a:r>
          </a:p>
          <a:p>
            <a:r>
              <a:rPr lang="en-US" dirty="0" smtClean="0"/>
              <a:t>Read the story on pp. 1118-1122.</a:t>
            </a:r>
          </a:p>
          <a:p>
            <a:r>
              <a:rPr lang="en-US" dirty="0" smtClean="0"/>
              <a:t>Write a paragraph that explains </a:t>
            </a:r>
            <a:r>
              <a:rPr lang="en-US" dirty="0" err="1" smtClean="0"/>
              <a:t>how“The</a:t>
            </a:r>
            <a:r>
              <a:rPr lang="en-US" dirty="0" smtClean="0"/>
              <a:t> Bracelet” is a Modern story.</a:t>
            </a:r>
            <a:r>
              <a:rPr lang="en-US" dirty="0"/>
              <a:t> </a:t>
            </a:r>
            <a:r>
              <a:rPr lang="en-US" dirty="0" smtClean="0"/>
              <a:t>Use at </a:t>
            </a:r>
            <a:r>
              <a:rPr lang="en-US" dirty="0"/>
              <a:t>least two </a:t>
            </a:r>
            <a:r>
              <a:rPr lang="en-US" dirty="0" smtClean="0"/>
              <a:t>quotes from the text.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“War” by Luigi </a:t>
            </a:r>
            <a:r>
              <a:rPr lang="en-US" dirty="0" err="1" smtClean="0"/>
              <a:t>pirandello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Read Background on Pp. </a:t>
            </a:r>
            <a:r>
              <a:rPr lang="en-US" dirty="0" smtClean="0"/>
              <a:t>1126-1127</a:t>
            </a:r>
            <a:r>
              <a:rPr lang="en-US" dirty="0"/>
              <a:t>.</a:t>
            </a:r>
          </a:p>
          <a:p>
            <a:r>
              <a:rPr lang="en-US" dirty="0"/>
              <a:t>Read the story on pp. </a:t>
            </a:r>
            <a:r>
              <a:rPr lang="en-US" dirty="0" smtClean="0"/>
              <a:t>1128-1132</a:t>
            </a:r>
            <a:r>
              <a:rPr lang="en-US" dirty="0"/>
              <a:t>.</a:t>
            </a:r>
          </a:p>
          <a:p>
            <a:r>
              <a:rPr lang="en-US" dirty="0"/>
              <a:t>Write a paragraph that explains </a:t>
            </a:r>
            <a:r>
              <a:rPr lang="en-US" dirty="0" smtClean="0"/>
              <a:t>how “War” reflects the </a:t>
            </a:r>
            <a:r>
              <a:rPr lang="en-US" dirty="0"/>
              <a:t>Modern </a:t>
            </a:r>
            <a:r>
              <a:rPr lang="en-US" dirty="0" smtClean="0"/>
              <a:t>theme of uncertainty and alienation. </a:t>
            </a:r>
            <a:r>
              <a:rPr lang="en-US" dirty="0"/>
              <a:t>Use at least two quotes from the 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7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Nobel Prize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Read “The Nobel Prize: A Dynamite Idea” pp. 1158-1159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2400" dirty="0" smtClean="0"/>
              <a:t>Nobel prize selection process: committee sends invitations to academic institutions&gt;institutions nominate candidates&gt;Nobel committee reviews nominations and chooses a winner.</a:t>
            </a:r>
          </a:p>
          <a:p>
            <a:r>
              <a:rPr lang="en-US" sz="2400" dirty="0" smtClean="0"/>
              <a:t>Who would you nominate today?  Why?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7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Gabriella Mistral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Mistral is a female Nobel prize winner for literature (the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at the time).</a:t>
            </a:r>
          </a:p>
          <a:p>
            <a:r>
              <a:rPr lang="en-US" sz="2800" dirty="0" smtClean="0"/>
              <a:t>Read “Fear” p. 1150 and “the prayer” pp. 1151-1153.</a:t>
            </a:r>
          </a:p>
          <a:p>
            <a:r>
              <a:rPr lang="en-US" sz="2800" dirty="0"/>
              <a:t>Write a paragraph that explains how </a:t>
            </a:r>
            <a:r>
              <a:rPr lang="en-US" sz="2800" dirty="0" smtClean="0"/>
              <a:t>“fear</a:t>
            </a:r>
            <a:r>
              <a:rPr lang="en-US" sz="2800" dirty="0"/>
              <a:t>” </a:t>
            </a:r>
            <a:r>
              <a:rPr lang="en-US" sz="2800" dirty="0" smtClean="0"/>
              <a:t>and “The Prayer” reflect </a:t>
            </a:r>
            <a:r>
              <a:rPr lang="en-US" sz="2800" dirty="0"/>
              <a:t>the Modern theme of uncertainty and alienation. Use at least two quotes from the 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2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148</TotalTime>
  <Words>440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The Modern Period</vt:lpstr>
      <vt:lpstr>In your literature textbook…</vt:lpstr>
      <vt:lpstr>Modern Period in History</vt:lpstr>
      <vt:lpstr>Modernism in Literature</vt:lpstr>
      <vt:lpstr>Modernism in Art</vt:lpstr>
      <vt:lpstr>“The Bracelet” by Colette</vt:lpstr>
      <vt:lpstr>“War” by Luigi pirandello</vt:lpstr>
      <vt:lpstr>Nobel Prize</vt:lpstr>
      <vt:lpstr>Gabriella Mistral</vt:lpstr>
      <vt:lpstr>“the artist” by Rabindranath tagore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Modern Period</dc:title>
  <dc:creator>Stephanie Tatum</dc:creator>
  <cp:lastModifiedBy>Stephanie Tatum</cp:lastModifiedBy>
  <cp:revision>11</cp:revision>
  <dcterms:created xsi:type="dcterms:W3CDTF">2016-03-28T16:50:09Z</dcterms:created>
  <dcterms:modified xsi:type="dcterms:W3CDTF">2016-03-28T19:18:46Z</dcterms:modified>
</cp:coreProperties>
</file>