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Prehistoric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24873"/>
            <a:ext cx="7729728" cy="1728539"/>
          </a:xfrm>
        </p:spPr>
        <p:txBody>
          <a:bodyPr>
            <a:normAutofit/>
          </a:bodyPr>
          <a:lstStyle/>
          <a:p>
            <a:r>
              <a:rPr lang="en-US" dirty="0" smtClean="0"/>
              <a:t>Apollo 11 stones.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Namibia. c 25,500 – 25,300 </a:t>
            </a:r>
            <a:r>
              <a:rPr lang="en-US" dirty="0" smtClean="0"/>
              <a:t>B.C.E </a:t>
            </a:r>
            <a:r>
              <a:rPr lang="en-US" dirty="0"/>
              <a:t>Charcoal on Stone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0" y="2302154"/>
            <a:ext cx="3158836" cy="435790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964" y="2302154"/>
            <a:ext cx="5698837" cy="4357908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9229436" y="3345618"/>
            <a:ext cx="2503055" cy="22587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ANIMISM: Paleolithic spiritual belief that people could manipulate animals by drawing them in various configurations.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7236" y="2302154"/>
            <a:ext cx="2724728" cy="244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 The artist utilized the natural plants or minerals in their environment to create </a:t>
            </a:r>
            <a:r>
              <a:rPr lang="en-US" dirty="0" smtClean="0"/>
              <a:t>a stain </a:t>
            </a:r>
            <a:r>
              <a:rPr lang="en-US" dirty="0"/>
              <a:t>and </a:t>
            </a:r>
            <a:r>
              <a:rPr lang="en-US" dirty="0" smtClean="0"/>
              <a:t>used natural </a:t>
            </a:r>
            <a:r>
              <a:rPr lang="en-US" dirty="0"/>
              <a:t>rock as </a:t>
            </a:r>
            <a:r>
              <a:rPr lang="en-US" dirty="0" smtClean="0"/>
              <a:t>the </a:t>
            </a:r>
            <a:r>
              <a:rPr lang="en-US" dirty="0"/>
              <a:t>canvas. 	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709" y="4899707"/>
            <a:ext cx="2687782" cy="1810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These stones were once  </a:t>
            </a:r>
            <a:r>
              <a:rPr lang="en-US" dirty="0"/>
              <a:t>part of a </a:t>
            </a:r>
            <a:r>
              <a:rPr lang="en-US" dirty="0" smtClean="0"/>
              <a:t>cave; they once fit together but have broken apart over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Ambum</a:t>
            </a:r>
            <a:r>
              <a:rPr lang="en-US" dirty="0" smtClean="0"/>
              <a:t> stone. </a:t>
            </a:r>
            <a:r>
              <a:rPr lang="en-US" dirty="0" err="1"/>
              <a:t>Ambum</a:t>
            </a:r>
            <a:r>
              <a:rPr lang="en-US" dirty="0"/>
              <a:t> Valley, </a:t>
            </a:r>
            <a:r>
              <a:rPr lang="en-US" dirty="0" err="1"/>
              <a:t>Enga</a:t>
            </a:r>
            <a:r>
              <a:rPr lang="en-US" dirty="0"/>
              <a:t> Province, Papua New Guinea. c.1500 B.C.E. Greywacke. 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145" y="2242841"/>
            <a:ext cx="3583709" cy="44586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8619" y="2394007"/>
            <a:ext cx="2715491" cy="2078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 in Papua New Guinea, the carved stone represents an ancient echidna, or anteater.</a:t>
            </a:r>
            <a:endParaRPr lang="en-US" dirty="0"/>
          </a:p>
        </p:txBody>
      </p:sp>
      <p:sp>
        <p:nvSpPr>
          <p:cNvPr id="6" name="Plaque 5"/>
          <p:cNvSpPr/>
          <p:nvPr/>
        </p:nvSpPr>
        <p:spPr>
          <a:xfrm>
            <a:off x="8316791" y="3252988"/>
            <a:ext cx="3288146" cy="207818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Greywacke is </a:t>
            </a:r>
            <a:r>
              <a:rPr lang="en-US" dirty="0"/>
              <a:t>a variety of sandstone generally characterized by its hardness, dark </a:t>
            </a:r>
            <a:r>
              <a:rPr lang="en-US" dirty="0" smtClean="0"/>
              <a:t>color; New Zealand’s bedrock is made of greywacke.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06400" y="4682836"/>
            <a:ext cx="2752436" cy="193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 </a:t>
            </a:r>
            <a:r>
              <a:rPr lang="en-US" dirty="0"/>
              <a:t>significance and function of such stone images remain unknown, although present day people of the region consider them sacred.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5" y="818988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Great Hall Of the Bulls, Lascaux, France. Paleolithic Europe. 15,000 – 13,000 B.C.E. Rock Painting 	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832" y="2255682"/>
            <a:ext cx="7004937" cy="45706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01897" y="619505"/>
            <a:ext cx="2590103" cy="620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Caves were very important to prehistoric man, </a:t>
            </a:r>
            <a:r>
              <a:rPr lang="en-US" dirty="0" smtClean="0"/>
              <a:t>providing both shelter and a </a:t>
            </a:r>
            <a:r>
              <a:rPr lang="en-US" dirty="0"/>
              <a:t>place for spiritual and religious worship. These paintings depict a variety of animals, which were the ultimate center of man's world during prehistoric times, essential to survival. Caves with paintings such as these became </a:t>
            </a:r>
            <a:r>
              <a:rPr lang="en-US" dirty="0" smtClean="0"/>
              <a:t>a </a:t>
            </a:r>
            <a:r>
              <a:rPr lang="en-US" dirty="0"/>
              <a:t>place in which </a:t>
            </a:r>
            <a:r>
              <a:rPr lang="en-US" dirty="0" smtClean="0"/>
              <a:t>early people </a:t>
            </a:r>
            <a:r>
              <a:rPr lang="en-US" dirty="0"/>
              <a:t>spent more time on their migratory path. 	</a:t>
            </a:r>
          </a:p>
        </p:txBody>
      </p:sp>
      <p:sp>
        <p:nvSpPr>
          <p:cNvPr id="7" name="Plaque 6"/>
          <p:cNvSpPr/>
          <p:nvPr/>
        </p:nvSpPr>
        <p:spPr>
          <a:xfrm>
            <a:off x="10777" y="2948454"/>
            <a:ext cx="2503055" cy="2258799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ANIMISM: Paleolithic spiritual belief that people could manipulate animals by drawing them in various configurations.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1150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24</TotalTime>
  <Words>229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Gill Sans MT</vt:lpstr>
      <vt:lpstr>Parcel</vt:lpstr>
      <vt:lpstr>Prehistoric art</vt:lpstr>
      <vt:lpstr>Apollo 11 stones.   Namibia. c 25,500 – 25,300 B.C.E Charcoal on Stone  </vt:lpstr>
      <vt:lpstr>Ambum stone. Ambum Valley, Enga Province, Papua New Guinea. c.1500 B.C.E. Greywacke.  </vt:lpstr>
      <vt:lpstr>  Great Hall Of the Bulls, Lascaux, France. Paleolithic Europe. 15,000 – 13,000 B.C.E. Rock Painting  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11 Stones Ambum Stone</dc:title>
  <dc:creator>Stephanie Tatum</dc:creator>
  <cp:lastModifiedBy>Stephanie Tatum</cp:lastModifiedBy>
  <cp:revision>3</cp:revision>
  <dcterms:created xsi:type="dcterms:W3CDTF">2018-08-05T21:37:10Z</dcterms:created>
  <dcterms:modified xsi:type="dcterms:W3CDTF">2018-08-05T22:01:39Z</dcterms:modified>
</cp:coreProperties>
</file>