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72D3-F24B-4B59-9D57-42C000E38516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20BC-9279-4C72-A004-052914D67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5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72D3-F24B-4B59-9D57-42C000E38516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20BC-9279-4C72-A004-052914D67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98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72D3-F24B-4B59-9D57-42C000E38516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20BC-9279-4C72-A004-052914D67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14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92EF-0985-4952-A9BF-126330048C4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7917-C7D8-4602-AB0F-A7B4B616E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71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92EF-0985-4952-A9BF-126330048C4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7917-C7D8-4602-AB0F-A7B4B616E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3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92EF-0985-4952-A9BF-126330048C4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7917-C7D8-4602-AB0F-A7B4B616E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83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92EF-0985-4952-A9BF-126330048C4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7917-C7D8-4602-AB0F-A7B4B616E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55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92EF-0985-4952-A9BF-126330048C4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7917-C7D8-4602-AB0F-A7B4B616E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02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92EF-0985-4952-A9BF-126330048C4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7917-C7D8-4602-AB0F-A7B4B616E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17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92EF-0985-4952-A9BF-126330048C4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7917-C7D8-4602-AB0F-A7B4B616E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37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92EF-0985-4952-A9BF-126330048C4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7917-C7D8-4602-AB0F-A7B4B616E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2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72D3-F24B-4B59-9D57-42C000E38516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20BC-9279-4C72-A004-052914D67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05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92EF-0985-4952-A9BF-126330048C4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7917-C7D8-4602-AB0F-A7B4B616E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95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92EF-0985-4952-A9BF-126330048C4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7917-C7D8-4602-AB0F-A7B4B616E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41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92EF-0985-4952-A9BF-126330048C4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7917-C7D8-4602-AB0F-A7B4B616E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8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72D3-F24B-4B59-9D57-42C000E38516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20BC-9279-4C72-A004-052914D67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8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72D3-F24B-4B59-9D57-42C000E38516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20BC-9279-4C72-A004-052914D67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21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72D3-F24B-4B59-9D57-42C000E38516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20BC-9279-4C72-A004-052914D67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8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72D3-F24B-4B59-9D57-42C000E38516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20BC-9279-4C72-A004-052914D67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18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72D3-F24B-4B59-9D57-42C000E38516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20BC-9279-4C72-A004-052914D67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78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72D3-F24B-4B59-9D57-42C000E38516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20BC-9279-4C72-A004-052914D67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38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72D3-F24B-4B59-9D57-42C000E38516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20BC-9279-4C72-A004-052914D67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33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372D3-F24B-4B59-9D57-42C000E38516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B20BC-9279-4C72-A004-052914D67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68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E92EF-0985-4952-A9BF-126330048C4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47917-C7D8-4602-AB0F-A7B4B616E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38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F0GVGG5WUyw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46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North American </a:t>
            </a:r>
            <a:r>
              <a:rPr lang="en-US" sz="6600" b="1" dirty="0">
                <a:solidFill>
                  <a:schemeClr val="bg1"/>
                </a:solidFill>
              </a:rPr>
              <a:t>N</a:t>
            </a:r>
            <a:r>
              <a:rPr lang="en-US" sz="6600" b="1" dirty="0" smtClean="0">
                <a:solidFill>
                  <a:schemeClr val="bg1"/>
                </a:solidFill>
              </a:rPr>
              <a:t>ative Art</a:t>
            </a:r>
            <a:endParaRPr lang="en-US" sz="66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Image result for map of north american indian regi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880" y="1491844"/>
            <a:ext cx="6156960" cy="539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74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127" y="0"/>
            <a:ext cx="9610868" cy="671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3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547687"/>
            <a:ext cx="10706100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2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2546" cy="54680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764" y="0"/>
            <a:ext cx="5089236" cy="6819918"/>
          </a:xfrm>
          <a:prstGeom prst="rect">
            <a:avLst/>
          </a:prstGeom>
        </p:spPr>
      </p:pic>
      <p:pic>
        <p:nvPicPr>
          <p:cNvPr id="6" name="F0GVGG5WUyw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656273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1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26" y="0"/>
            <a:ext cx="9559637" cy="684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8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106074"/>
            <a:ext cx="8758671" cy="659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7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2" y="42862"/>
            <a:ext cx="10391775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0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Widescreen</PresentationFormat>
  <Paragraphs>1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1_Office Theme</vt:lpstr>
      <vt:lpstr>PowerPoint Presentation</vt:lpstr>
      <vt:lpstr>North American Native 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Tatum</dc:creator>
  <cp:lastModifiedBy>Stephanie Tatum</cp:lastModifiedBy>
  <cp:revision>1</cp:revision>
  <dcterms:created xsi:type="dcterms:W3CDTF">2018-11-29T18:44:46Z</dcterms:created>
  <dcterms:modified xsi:type="dcterms:W3CDTF">2018-11-29T18:45:02Z</dcterms:modified>
</cp:coreProperties>
</file>