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12192000" cy="6858000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F6DF-83FA-473D-99E1-421A051028C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5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5"/>
            <a:ext cx="4028440" cy="344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B278B-14A5-4AFB-987B-D8410B59E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5DA5-8105-4CEC-B8CB-3E0C1E61BE0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85B0-5B45-4176-8BB7-9C827B6E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Mayan Art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01" y="1611394"/>
            <a:ext cx="6461760" cy="52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130981"/>
            <a:ext cx="9659071" cy="67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6" y="0"/>
            <a:ext cx="9202881" cy="6745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08" y="0"/>
            <a:ext cx="4895273" cy="67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" y="0"/>
            <a:ext cx="9644062" cy="68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76212"/>
            <a:ext cx="10582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2" y="200891"/>
            <a:ext cx="8951480" cy="63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90" y="152648"/>
            <a:ext cx="8371607" cy="65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2" y="1261962"/>
            <a:ext cx="11265019" cy="38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55" y="154132"/>
            <a:ext cx="8850311" cy="6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6" y="82262"/>
            <a:ext cx="8309215" cy="6700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6" y="82262"/>
            <a:ext cx="3849976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4" y="118196"/>
            <a:ext cx="8662266" cy="66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7" y="79953"/>
            <a:ext cx="9305348" cy="6708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3236" y="3639127"/>
            <a:ext cx="1108364" cy="3509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09" y="304655"/>
            <a:ext cx="8473434" cy="65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Mayan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 Art</dc:title>
  <dc:creator>Stephanie Tatum</dc:creator>
  <cp:lastModifiedBy>Stephanie Tatum</cp:lastModifiedBy>
  <cp:revision>4</cp:revision>
  <cp:lastPrinted>2017-11-08T15:02:33Z</cp:lastPrinted>
  <dcterms:created xsi:type="dcterms:W3CDTF">2017-11-06T18:35:30Z</dcterms:created>
  <dcterms:modified xsi:type="dcterms:W3CDTF">2018-11-29T19:29:54Z</dcterms:modified>
</cp:coreProperties>
</file>