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6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3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8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2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8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5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9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2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5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7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6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Incan Art</a:t>
            </a:r>
            <a:endParaRPr lang="en-US" sz="8000" b="1" dirty="0">
              <a:solidFill>
                <a:schemeClr val="bg1"/>
              </a:solidFill>
            </a:endParaRPr>
          </a:p>
        </p:txBody>
      </p:sp>
      <p:pic>
        <p:nvPicPr>
          <p:cNvPr id="3078" name="Picture 6" descr="Image result for map inca machu picchu cuzc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680" y="1487613"/>
            <a:ext cx="4612640" cy="52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1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05750" cy="670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375" y="0"/>
            <a:ext cx="520062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215755"/>
            <a:ext cx="9533370" cy="63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08" y="92508"/>
            <a:ext cx="8763865" cy="66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72" y="95828"/>
            <a:ext cx="9202449" cy="66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18" y="-8328"/>
            <a:ext cx="9312563" cy="68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017" y="71727"/>
            <a:ext cx="8155709" cy="66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7" y="99580"/>
            <a:ext cx="10407939" cy="668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47855" cy="68862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5" y="-2025"/>
            <a:ext cx="54768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91" y="68263"/>
            <a:ext cx="10608107" cy="66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89" y="104774"/>
            <a:ext cx="8225901" cy="666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006" y="90489"/>
            <a:ext cx="8944903" cy="66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18" y="65230"/>
            <a:ext cx="9504017" cy="66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8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18" y="73891"/>
            <a:ext cx="9295101" cy="66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54" y="133225"/>
            <a:ext cx="9368703" cy="67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1_Office Theme</vt:lpstr>
      <vt:lpstr>Incan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Incan Art</dc:title>
  <dc:creator>Stephanie Tatum</dc:creator>
  <cp:lastModifiedBy>Stephanie Tatum</cp:lastModifiedBy>
  <cp:revision>1</cp:revision>
  <dcterms:created xsi:type="dcterms:W3CDTF">2018-11-29T19:26:58Z</dcterms:created>
  <dcterms:modified xsi:type="dcterms:W3CDTF">2018-11-29T19:27:08Z</dcterms:modified>
</cp:coreProperties>
</file>