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6" r:id="rId7"/>
    <p:sldId id="259" r:id="rId8"/>
    <p:sldId id="267" r:id="rId9"/>
    <p:sldId id="265" r:id="rId10"/>
    <p:sldId id="268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F14B15-B5A5-4C56-B858-6764F34E7DF0}" v="23" dt="2018-05-02T02:15:54.160"/>
    <p1510:client id="{13A04377-5AA0-41DE-940E-0F90D8A3597A}" v="2" dt="2018-05-02T02:20:22.466"/>
    <p1510:client id="{33553D38-E115-4588-BDAF-8C7B7EDF0F23}" v="165" dt="2018-05-02T02:51:57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li Nurmi" userId="S::anneli.nurmi@students.cobbk12.org::9b4b02c3-208b-45e7-916d-4735a15fd670" providerId="AD" clId="Web-{33553D38-E115-4588-BDAF-8C7B7EDF0F23}"/>
    <pc:docChg chg="modSld">
      <pc:chgData name="Anneli Nurmi" userId="S::anneli.nurmi@students.cobbk12.org::9b4b02c3-208b-45e7-916d-4735a15fd670" providerId="AD" clId="Web-{33553D38-E115-4588-BDAF-8C7B7EDF0F23}" dt="2018-05-02T03:02:57.347" v="211"/>
      <pc:docMkLst>
        <pc:docMk/>
      </pc:docMkLst>
      <pc:sldChg chg="delSp modSp">
        <pc:chgData name="Anneli Nurmi" userId="S::anneli.nurmi@students.cobbk12.org::9b4b02c3-208b-45e7-916d-4735a15fd670" providerId="AD" clId="Web-{33553D38-E115-4588-BDAF-8C7B7EDF0F23}" dt="2018-05-02T03:02:57.347" v="211"/>
        <pc:sldMkLst>
          <pc:docMk/>
          <pc:sldMk cId="1077882381" sldId="267"/>
        </pc:sldMkLst>
        <pc:spChg chg="del">
          <ac:chgData name="Anneli Nurmi" userId="S::anneli.nurmi@students.cobbk12.org::9b4b02c3-208b-45e7-916d-4735a15fd670" providerId="AD" clId="Web-{33553D38-E115-4588-BDAF-8C7B7EDF0F23}" dt="2018-05-02T02:37:18.195" v="0"/>
          <ac:spMkLst>
            <pc:docMk/>
            <pc:sldMk cId="1077882381" sldId="267"/>
            <ac:spMk id="2" creationId="{499C87E5-07FD-4DEB-A8CF-18D5A0BAF686}"/>
          </ac:spMkLst>
        </pc:spChg>
        <pc:spChg chg="mod">
          <ac:chgData name="Anneli Nurmi" userId="S::anneli.nurmi@students.cobbk12.org::9b4b02c3-208b-45e7-916d-4735a15fd670" providerId="AD" clId="Web-{33553D38-E115-4588-BDAF-8C7B7EDF0F23}" dt="2018-05-02T03:02:57.347" v="211"/>
          <ac:spMkLst>
            <pc:docMk/>
            <pc:sldMk cId="1077882381" sldId="267"/>
            <ac:spMk id="6" creationId="{E03236AD-6267-4D07-AD8B-E5EE669750FE}"/>
          </ac:spMkLst>
        </pc:spChg>
        <pc:spChg chg="mod">
          <ac:chgData name="Anneli Nurmi" userId="S::anneli.nurmi@students.cobbk12.org::9b4b02c3-208b-45e7-916d-4735a15fd670" providerId="AD" clId="Web-{33553D38-E115-4588-BDAF-8C7B7EDF0F23}" dt="2018-05-02T03:02:16.628" v="208"/>
          <ac:spMkLst>
            <pc:docMk/>
            <pc:sldMk cId="1077882381" sldId="267"/>
            <ac:spMk id="7" creationId="{ABD8DE6C-77E0-47FA-A7B2-446AF8ED76C5}"/>
          </ac:spMkLst>
        </pc:spChg>
        <pc:spChg chg="del">
          <ac:chgData name="Anneli Nurmi" userId="S::anneli.nurmi@students.cobbk12.org::9b4b02c3-208b-45e7-916d-4735a15fd670" providerId="AD" clId="Web-{33553D38-E115-4588-BDAF-8C7B7EDF0F23}" dt="2018-05-02T02:37:20.913" v="1"/>
          <ac:spMkLst>
            <pc:docMk/>
            <pc:sldMk cId="1077882381" sldId="267"/>
            <ac:spMk id="8" creationId="{E78B8F5A-77A7-4B7B-9CB6-3AD247122DCC}"/>
          </ac:spMkLst>
        </pc:spChg>
      </pc:sldChg>
    </pc:docChg>
  </pc:docChgLst>
  <pc:docChgLst>
    <pc:chgData name="J'Mani Fenderson" userId="S::j'mani.fenderson732@students.cobbk12.org::5f37502b-3c29-4f29-9ccc-9678fe6f58c6" providerId="AD" clId="Web-{FFE54F84-DA42-43DC-8BF8-42A9FA403B15}"/>
    <pc:docChg chg="modSld">
      <pc:chgData name="J'Mani Fenderson" userId="S::j'mani.fenderson732@students.cobbk12.org::5f37502b-3c29-4f29-9ccc-9678fe6f58c6" providerId="AD" clId="Web-{FFE54F84-DA42-43DC-8BF8-42A9FA403B15}" dt="2018-04-26T17:40:46.946" v="1014"/>
      <pc:docMkLst>
        <pc:docMk/>
      </pc:docMkLst>
      <pc:sldChg chg="addSp modSp">
        <pc:chgData name="J'Mani Fenderson" userId="S::j'mani.fenderson732@students.cobbk12.org::5f37502b-3c29-4f29-9ccc-9678fe6f58c6" providerId="AD" clId="Web-{FFE54F84-DA42-43DC-8BF8-42A9FA403B15}" dt="2018-04-26T17:40:46.946" v="1014"/>
        <pc:sldMkLst>
          <pc:docMk/>
          <pc:sldMk cId="640402941" sldId="260"/>
        </pc:sldMkLst>
        <pc:spChg chg="add mod">
          <ac:chgData name="J'Mani Fenderson" userId="S::j'mani.fenderson732@students.cobbk12.org::5f37502b-3c29-4f29-9ccc-9678fe6f58c6" providerId="AD" clId="Web-{FFE54F84-DA42-43DC-8BF8-42A9FA403B15}" dt="2018-04-26T17:40:31.774" v="1011"/>
          <ac:spMkLst>
            <pc:docMk/>
            <pc:sldMk cId="640402941" sldId="260"/>
            <ac:spMk id="2" creationId="{3B17893D-D926-4911-9216-702A7C4B36E1}"/>
          </ac:spMkLst>
        </pc:spChg>
        <pc:spChg chg="add mod">
          <ac:chgData name="J'Mani Fenderson" userId="S::j'mani.fenderson732@students.cobbk12.org::5f37502b-3c29-4f29-9ccc-9678fe6f58c6" providerId="AD" clId="Web-{FFE54F84-DA42-43DC-8BF8-42A9FA403B15}" dt="2018-04-26T17:40:46.946" v="1014"/>
          <ac:spMkLst>
            <pc:docMk/>
            <pc:sldMk cId="640402941" sldId="260"/>
            <ac:spMk id="3" creationId="{13185134-3772-40E3-BD26-F36AEE7A4D4F}"/>
          </ac:spMkLst>
        </pc:spChg>
        <pc:spChg chg="add mod">
          <ac:chgData name="J'Mani Fenderson" userId="S::j'mani.fenderson732@students.cobbk12.org::5f37502b-3c29-4f29-9ccc-9678fe6f58c6" providerId="AD" clId="Web-{FFE54F84-DA42-43DC-8BF8-42A9FA403B15}" dt="2018-04-26T17:40:41.587" v="1013"/>
          <ac:spMkLst>
            <pc:docMk/>
            <pc:sldMk cId="640402941" sldId="260"/>
            <ac:spMk id="5" creationId="{63536369-D6D6-4C5F-AFF3-133E7392365C}"/>
          </ac:spMkLst>
        </pc:spChg>
        <pc:spChg chg="add mod">
          <ac:chgData name="J'Mani Fenderson" userId="S::j'mani.fenderson732@students.cobbk12.org::5f37502b-3c29-4f29-9ccc-9678fe6f58c6" providerId="AD" clId="Web-{FFE54F84-DA42-43DC-8BF8-42A9FA403B15}" dt="2018-04-26T16:53:37.190" v="913"/>
          <ac:spMkLst>
            <pc:docMk/>
            <pc:sldMk cId="640402941" sldId="260"/>
            <ac:spMk id="6" creationId="{AEF8855C-6529-4E26-BDCA-A6577D83AD14}"/>
          </ac:spMkLst>
        </pc:spChg>
        <pc:picChg chg="mod">
          <ac:chgData name="J'Mani Fenderson" userId="S::j'mani.fenderson732@students.cobbk12.org::5f37502b-3c29-4f29-9ccc-9678fe6f58c6" providerId="AD" clId="Web-{FFE54F84-DA42-43DC-8BF8-42A9FA403B15}" dt="2018-04-26T17:39:58.992" v="1004"/>
          <ac:picMkLst>
            <pc:docMk/>
            <pc:sldMk cId="640402941" sldId="260"/>
            <ac:picMk id="4" creationId="{37E8ADB5-F181-4E47-9BAA-A1F376DFF1C7}"/>
          </ac:picMkLst>
        </pc:picChg>
      </pc:sldChg>
    </pc:docChg>
  </pc:docChgLst>
  <pc:docChgLst>
    <pc:chgData name="William Funke" userId="S::william.funke@students.cobbk12.org::509cc1ab-4ca2-4270-874c-fd2e1d7f488f" providerId="AD" clId="Web-{F2E365E1-BBB5-461E-9665-BAECF04BDB2B}"/>
    <pc:docChg chg="modSld">
      <pc:chgData name="William Funke" userId="S::william.funke@students.cobbk12.org::509cc1ab-4ca2-4270-874c-fd2e1d7f488f" providerId="AD" clId="Web-{F2E365E1-BBB5-461E-9665-BAECF04BDB2B}" dt="2018-05-01T02:26:48.708" v="13"/>
      <pc:docMkLst>
        <pc:docMk/>
      </pc:docMkLst>
      <pc:sldChg chg="modSp">
        <pc:chgData name="William Funke" userId="S::william.funke@students.cobbk12.org::509cc1ab-4ca2-4270-874c-fd2e1d7f488f" providerId="AD" clId="Web-{F2E365E1-BBB5-461E-9665-BAECF04BDB2B}" dt="2018-05-01T02:26:48.708" v="12"/>
        <pc:sldMkLst>
          <pc:docMk/>
          <pc:sldMk cId="3713321017" sldId="258"/>
        </pc:sldMkLst>
        <pc:spChg chg="mod">
          <ac:chgData name="William Funke" userId="S::william.funke@students.cobbk12.org::509cc1ab-4ca2-4270-874c-fd2e1d7f488f" providerId="AD" clId="Web-{F2E365E1-BBB5-461E-9665-BAECF04BDB2B}" dt="2018-05-01T02:26:48.708" v="12"/>
          <ac:spMkLst>
            <pc:docMk/>
            <pc:sldMk cId="3713321017" sldId="258"/>
            <ac:spMk id="2" creationId="{F742DEE3-7BB2-45A4-BF37-A15BE892A2FA}"/>
          </ac:spMkLst>
        </pc:spChg>
      </pc:sldChg>
    </pc:docChg>
  </pc:docChgLst>
  <pc:docChgLst>
    <pc:chgData name="William Funke" userId="S::william.funke@students.cobbk12.org::509cc1ab-4ca2-4270-874c-fd2e1d7f488f" providerId="AD" clId="Web-{DE22958A-DCD9-4AC2-AD1E-50720FF51377}"/>
    <pc:docChg chg="modSld">
      <pc:chgData name="William Funke" userId="S::william.funke@students.cobbk12.org::509cc1ab-4ca2-4270-874c-fd2e1d7f488f" providerId="AD" clId="Web-{DE22958A-DCD9-4AC2-AD1E-50720FF51377}" dt="2018-04-27T02:02:47.416" v="481"/>
      <pc:docMkLst>
        <pc:docMk/>
      </pc:docMkLst>
      <pc:sldChg chg="addSp modSp">
        <pc:chgData name="William Funke" userId="S::william.funke@students.cobbk12.org::509cc1ab-4ca2-4270-874c-fd2e1d7f488f" providerId="AD" clId="Web-{DE22958A-DCD9-4AC2-AD1E-50720FF51377}" dt="2018-04-27T01:49:05.347" v="479"/>
        <pc:sldMkLst>
          <pc:docMk/>
          <pc:sldMk cId="3713321017" sldId="258"/>
        </pc:sldMkLst>
        <pc:spChg chg="add mod">
          <ac:chgData name="William Funke" userId="S::william.funke@students.cobbk12.org::509cc1ab-4ca2-4270-874c-fd2e1d7f488f" providerId="AD" clId="Web-{DE22958A-DCD9-4AC2-AD1E-50720FF51377}" dt="2018-04-27T01:47:29.657" v="470"/>
          <ac:spMkLst>
            <pc:docMk/>
            <pc:sldMk cId="3713321017" sldId="258"/>
            <ac:spMk id="2" creationId="{F742DEE3-7BB2-45A4-BF37-A15BE892A2FA}"/>
          </ac:spMkLst>
        </pc:spChg>
        <pc:spChg chg="add mod">
          <ac:chgData name="William Funke" userId="S::william.funke@students.cobbk12.org::509cc1ab-4ca2-4270-874c-fd2e1d7f488f" providerId="AD" clId="Web-{DE22958A-DCD9-4AC2-AD1E-50720FF51377}" dt="2018-04-27T01:49:05.347" v="479"/>
          <ac:spMkLst>
            <pc:docMk/>
            <pc:sldMk cId="3713321017" sldId="258"/>
            <ac:spMk id="3" creationId="{782694D8-474D-4B03-8D5A-EA3E537C52B0}"/>
          </ac:spMkLst>
        </pc:spChg>
        <pc:picChg chg="mod">
          <ac:chgData name="William Funke" userId="S::william.funke@students.cobbk12.org::509cc1ab-4ca2-4270-874c-fd2e1d7f488f" providerId="AD" clId="Web-{DE22958A-DCD9-4AC2-AD1E-50720FF51377}" dt="2018-04-27T00:19:31.498" v="0"/>
          <ac:picMkLst>
            <pc:docMk/>
            <pc:sldMk cId="3713321017" sldId="258"/>
            <ac:picMk id="4" creationId="{C6841AFF-3DA3-44DE-A96F-495F350BF281}"/>
          </ac:picMkLst>
        </pc:picChg>
      </pc:sldChg>
    </pc:docChg>
  </pc:docChgLst>
  <pc:docChgLst>
    <pc:chgData name="Anneli Nurmi" userId="S::anneli.nurmi@students.cobbk12.org::9b4b02c3-208b-45e7-916d-4735a15fd670" providerId="AD" clId="Web-{BFF14B15-B5A5-4C56-B858-6764F34E7DF0}"/>
    <pc:docChg chg="addSld modSld">
      <pc:chgData name="Anneli Nurmi" userId="S::anneli.nurmi@students.cobbk12.org::9b4b02c3-208b-45e7-916d-4735a15fd670" providerId="AD" clId="Web-{BFF14B15-B5A5-4C56-B858-6764F34E7DF0}" dt="2018-05-02T02:27:42.616" v="88"/>
      <pc:docMkLst>
        <pc:docMk/>
      </pc:docMkLst>
      <pc:sldChg chg="delSp modSp">
        <pc:chgData name="Anneli Nurmi" userId="S::anneli.nurmi@students.cobbk12.org::9b4b02c3-208b-45e7-916d-4735a15fd670" providerId="AD" clId="Web-{BFF14B15-B5A5-4C56-B858-6764F34E7DF0}" dt="2018-05-02T02:16:11.567" v="38"/>
        <pc:sldMkLst>
          <pc:docMk/>
          <pc:sldMk cId="3948850635" sldId="259"/>
        </pc:sldMkLst>
        <pc:spChg chg="mod">
          <ac:chgData name="Anneli Nurmi" userId="S::anneli.nurmi@students.cobbk12.org::9b4b02c3-208b-45e7-916d-4735a15fd670" providerId="AD" clId="Web-{BFF14B15-B5A5-4C56-B858-6764F34E7DF0}" dt="2018-05-02T02:16:11.567" v="38"/>
          <ac:spMkLst>
            <pc:docMk/>
            <pc:sldMk cId="3948850635" sldId="259"/>
            <ac:spMk id="2" creationId="{499C87E5-07FD-4DEB-A8CF-18D5A0BAF686}"/>
          </ac:spMkLst>
        </pc:spChg>
        <pc:spChg chg="del">
          <ac:chgData name="Anneli Nurmi" userId="S::anneli.nurmi@students.cobbk12.org::9b4b02c3-208b-45e7-916d-4735a15fd670" providerId="AD" clId="Web-{BFF14B15-B5A5-4C56-B858-6764F34E7DF0}" dt="2018-05-02T02:13:39.313" v="12"/>
          <ac:spMkLst>
            <pc:docMk/>
            <pc:sldMk cId="3948850635" sldId="259"/>
            <ac:spMk id="3" creationId="{70195518-3346-47D8-8BE6-E55EBF2A334B}"/>
          </ac:spMkLst>
        </pc:spChg>
        <pc:spChg chg="del">
          <ac:chgData name="Anneli Nurmi" userId="S::anneli.nurmi@students.cobbk12.org::9b4b02c3-208b-45e7-916d-4735a15fd670" providerId="AD" clId="Web-{BFF14B15-B5A5-4C56-B858-6764F34E7DF0}" dt="2018-05-02T02:12:44.718" v="2"/>
          <ac:spMkLst>
            <pc:docMk/>
            <pc:sldMk cId="3948850635" sldId="259"/>
            <ac:spMk id="6" creationId="{E03236AD-6267-4D07-AD8B-E5EE669750FE}"/>
          </ac:spMkLst>
        </pc:spChg>
        <pc:spChg chg="del">
          <ac:chgData name="Anneli Nurmi" userId="S::anneli.nurmi@students.cobbk12.org::9b4b02c3-208b-45e7-916d-4735a15fd670" providerId="AD" clId="Web-{BFF14B15-B5A5-4C56-B858-6764F34E7DF0}" dt="2018-05-02T02:12:50.233" v="3"/>
          <ac:spMkLst>
            <pc:docMk/>
            <pc:sldMk cId="3948850635" sldId="259"/>
            <ac:spMk id="7" creationId="{ABD8DE6C-77E0-47FA-A7B2-446AF8ED76C5}"/>
          </ac:spMkLst>
        </pc:spChg>
        <pc:spChg chg="del">
          <ac:chgData name="Anneli Nurmi" userId="S::anneli.nurmi@students.cobbk12.org::9b4b02c3-208b-45e7-916d-4735a15fd670" providerId="AD" clId="Web-{BFF14B15-B5A5-4C56-B858-6764F34E7DF0}" dt="2018-05-02T02:12:41.499" v="1"/>
          <ac:spMkLst>
            <pc:docMk/>
            <pc:sldMk cId="3948850635" sldId="259"/>
            <ac:spMk id="8" creationId="{E78B8F5A-77A7-4B7B-9CB6-3AD247122DCC}"/>
          </ac:spMkLst>
        </pc:spChg>
      </pc:sldChg>
      <pc:sldChg chg="delSp modSp">
        <pc:chgData name="Anneli Nurmi" userId="S::anneli.nurmi@students.cobbk12.org::9b4b02c3-208b-45e7-916d-4735a15fd670" providerId="AD" clId="Web-{BFF14B15-B5A5-4C56-B858-6764F34E7DF0}" dt="2018-05-02T02:27:37.600" v="86"/>
        <pc:sldMkLst>
          <pc:docMk/>
          <pc:sldMk cId="706843916" sldId="265"/>
        </pc:sldMkLst>
        <pc:spChg chg="mod">
          <ac:chgData name="Anneli Nurmi" userId="S::anneli.nurmi@students.cobbk12.org::9b4b02c3-208b-45e7-916d-4735a15fd670" providerId="AD" clId="Web-{BFF14B15-B5A5-4C56-B858-6764F34E7DF0}" dt="2018-05-02T02:27:37.600" v="86"/>
          <ac:spMkLst>
            <pc:docMk/>
            <pc:sldMk cId="706843916" sldId="265"/>
            <ac:spMk id="6" creationId="{D67B01FE-C7B3-4480-BB5B-3DA5CEA6EB7B}"/>
          </ac:spMkLst>
        </pc:spChg>
        <pc:spChg chg="del">
          <ac:chgData name="Anneli Nurmi" userId="S::anneli.nurmi@students.cobbk12.org::9b4b02c3-208b-45e7-916d-4735a15fd670" providerId="AD" clId="Web-{BFF14B15-B5A5-4C56-B858-6764F34E7DF0}" dt="2018-05-02T02:25:36.612" v="60"/>
          <ac:spMkLst>
            <pc:docMk/>
            <pc:sldMk cId="706843916" sldId="265"/>
            <ac:spMk id="9" creationId="{94657DE2-727C-472A-A724-3A16EAD1F61C}"/>
          </ac:spMkLst>
        </pc:spChg>
      </pc:sldChg>
      <pc:sldChg chg="add replId">
        <pc:chgData name="Anneli Nurmi" userId="S::anneli.nurmi@students.cobbk12.org::9b4b02c3-208b-45e7-916d-4735a15fd670" providerId="AD" clId="Web-{BFF14B15-B5A5-4C56-B858-6764F34E7DF0}" dt="2018-05-02T02:12:15.982" v="0"/>
        <pc:sldMkLst>
          <pc:docMk/>
          <pc:sldMk cId="1077882381" sldId="267"/>
        </pc:sldMkLst>
      </pc:sldChg>
      <pc:sldChg chg="delSp modSp add replId">
        <pc:chgData name="Anneli Nurmi" userId="S::anneli.nurmi@students.cobbk12.org::9b4b02c3-208b-45e7-916d-4735a15fd670" providerId="AD" clId="Web-{BFF14B15-B5A5-4C56-B858-6764F34E7DF0}" dt="2018-05-02T02:25:27.596" v="59"/>
        <pc:sldMkLst>
          <pc:docMk/>
          <pc:sldMk cId="2533698158" sldId="268"/>
        </pc:sldMkLst>
        <pc:spChg chg="del mod">
          <ac:chgData name="Anneli Nurmi" userId="S::anneli.nurmi@students.cobbk12.org::9b4b02c3-208b-45e7-916d-4735a15fd670" providerId="AD" clId="Web-{BFF14B15-B5A5-4C56-B858-6764F34E7DF0}" dt="2018-05-02T02:24:38.720" v="46"/>
          <ac:spMkLst>
            <pc:docMk/>
            <pc:sldMk cId="2533698158" sldId="268"/>
            <ac:spMk id="6" creationId="{D67B01FE-C7B3-4480-BB5B-3DA5CEA6EB7B}"/>
          </ac:spMkLst>
        </pc:spChg>
        <pc:spChg chg="mod">
          <ac:chgData name="Anneli Nurmi" userId="S::anneli.nurmi@students.cobbk12.org::9b4b02c3-208b-45e7-916d-4735a15fd670" providerId="AD" clId="Web-{BFF14B15-B5A5-4C56-B858-6764F34E7DF0}" dt="2018-05-02T02:25:27.596" v="59"/>
          <ac:spMkLst>
            <pc:docMk/>
            <pc:sldMk cId="2533698158" sldId="268"/>
            <ac:spMk id="9" creationId="{94657DE2-727C-472A-A724-3A16EAD1F61C}"/>
          </ac:spMkLst>
        </pc:spChg>
      </pc:sldChg>
    </pc:docChg>
  </pc:docChgLst>
  <pc:docChgLst>
    <pc:chgData name="Anneli Nurmi" userId="S::anneli.nurmi@students.cobbk12.org::9b4b02c3-208b-45e7-916d-4735a15fd670" providerId="AD" clId="Web-{229A8040-ACF6-45B7-9BFB-00A94E4C2C91}"/>
    <pc:docChg chg="modSld">
      <pc:chgData name="Anneli Nurmi" userId="S::anneli.nurmi@students.cobbk12.org::9b4b02c3-208b-45e7-916d-4735a15fd670" providerId="AD" clId="Web-{229A8040-ACF6-45B7-9BFB-00A94E4C2C91}" dt="2018-04-27T03:01:18.149" v="905"/>
      <pc:docMkLst>
        <pc:docMk/>
      </pc:docMkLst>
      <pc:sldChg chg="modSp">
        <pc:chgData name="Anneli Nurmi" userId="S::anneli.nurmi@students.cobbk12.org::9b4b02c3-208b-45e7-916d-4735a15fd670" providerId="AD" clId="Web-{229A8040-ACF6-45B7-9BFB-00A94E4C2C91}" dt="2018-04-27T02:59:14.943" v="865"/>
        <pc:sldMkLst>
          <pc:docMk/>
          <pc:sldMk cId="3713321017" sldId="258"/>
        </pc:sldMkLst>
        <pc:spChg chg="mod">
          <ac:chgData name="Anneli Nurmi" userId="S::anneli.nurmi@students.cobbk12.org::9b4b02c3-208b-45e7-916d-4735a15fd670" providerId="AD" clId="Web-{229A8040-ACF6-45B7-9BFB-00A94E4C2C91}" dt="2018-04-27T02:59:14.943" v="865"/>
          <ac:spMkLst>
            <pc:docMk/>
            <pc:sldMk cId="3713321017" sldId="258"/>
            <ac:spMk id="2" creationId="{F742DEE3-7BB2-45A4-BF37-A15BE892A2FA}"/>
          </ac:spMkLst>
        </pc:spChg>
      </pc:sldChg>
      <pc:sldChg chg="addSp delSp modSp">
        <pc:chgData name="Anneli Nurmi" userId="S::anneli.nurmi@students.cobbk12.org::9b4b02c3-208b-45e7-916d-4735a15fd670" providerId="AD" clId="Web-{229A8040-ACF6-45B7-9BFB-00A94E4C2C91}" dt="2018-04-27T02:57:16.707" v="851"/>
        <pc:sldMkLst>
          <pc:docMk/>
          <pc:sldMk cId="3948850635" sldId="259"/>
        </pc:sldMkLst>
        <pc:spChg chg="mod">
          <ac:chgData name="Anneli Nurmi" userId="S::anneli.nurmi@students.cobbk12.org::9b4b02c3-208b-45e7-916d-4735a15fd670" providerId="AD" clId="Web-{229A8040-ACF6-45B7-9BFB-00A94E4C2C91}" dt="2018-04-27T02:53:04.046" v="755"/>
          <ac:spMkLst>
            <pc:docMk/>
            <pc:sldMk cId="3948850635" sldId="259"/>
            <ac:spMk id="2" creationId="{499C87E5-07FD-4DEB-A8CF-18D5A0BAF686}"/>
          </ac:spMkLst>
        </pc:spChg>
        <pc:spChg chg="del mod">
          <ac:chgData name="Anneli Nurmi" userId="S::anneli.nurmi@students.cobbk12.org::9b4b02c3-208b-45e7-916d-4735a15fd670" providerId="AD" clId="Web-{229A8040-ACF6-45B7-9BFB-00A94E4C2C91}" dt="2018-04-26T20:49:13.733" v="176"/>
          <ac:spMkLst>
            <pc:docMk/>
            <pc:sldMk cId="3948850635" sldId="259"/>
            <ac:spMk id="5" creationId="{7C364B71-FF12-436B-B3A3-2EA045173368}"/>
          </ac:spMkLst>
        </pc:spChg>
        <pc:spChg chg="add mod">
          <ac:chgData name="Anneli Nurmi" userId="S::anneli.nurmi@students.cobbk12.org::9b4b02c3-208b-45e7-916d-4735a15fd670" providerId="AD" clId="Web-{229A8040-ACF6-45B7-9BFB-00A94E4C2C91}" dt="2018-04-27T02:55:50.236" v="813"/>
          <ac:spMkLst>
            <pc:docMk/>
            <pc:sldMk cId="3948850635" sldId="259"/>
            <ac:spMk id="6" creationId="{E03236AD-6267-4D07-AD8B-E5EE669750FE}"/>
          </ac:spMkLst>
        </pc:spChg>
        <pc:spChg chg="add mod">
          <ac:chgData name="Anneli Nurmi" userId="S::anneli.nurmi@students.cobbk12.org::9b4b02c3-208b-45e7-916d-4735a15fd670" providerId="AD" clId="Web-{229A8040-ACF6-45B7-9BFB-00A94E4C2C91}" dt="2018-04-27T02:57:16.707" v="851"/>
          <ac:spMkLst>
            <pc:docMk/>
            <pc:sldMk cId="3948850635" sldId="259"/>
            <ac:spMk id="7" creationId="{ABD8DE6C-77E0-47FA-A7B2-446AF8ED76C5}"/>
          </ac:spMkLst>
        </pc:spChg>
        <pc:spChg chg="add mod">
          <ac:chgData name="Anneli Nurmi" userId="S::anneli.nurmi@students.cobbk12.org::9b4b02c3-208b-45e7-916d-4735a15fd670" providerId="AD" clId="Web-{229A8040-ACF6-45B7-9BFB-00A94E4C2C91}" dt="2018-04-27T02:55:50.096" v="812"/>
          <ac:spMkLst>
            <pc:docMk/>
            <pc:sldMk cId="3948850635" sldId="259"/>
            <ac:spMk id="8" creationId="{E78B8F5A-77A7-4B7B-9CB6-3AD247122DCC}"/>
          </ac:spMkLst>
        </pc:spChg>
      </pc:sldChg>
      <pc:sldChg chg="modSp">
        <pc:chgData name="Anneli Nurmi" userId="S::anneli.nurmi@students.cobbk12.org::9b4b02c3-208b-45e7-916d-4735a15fd670" providerId="AD" clId="Web-{229A8040-ACF6-45B7-9BFB-00A94E4C2C91}" dt="2018-04-27T03:00:03.335" v="883"/>
        <pc:sldMkLst>
          <pc:docMk/>
          <pc:sldMk cId="640402941" sldId="260"/>
        </pc:sldMkLst>
        <pc:spChg chg="mod">
          <ac:chgData name="Anneli Nurmi" userId="S::anneli.nurmi@students.cobbk12.org::9b4b02c3-208b-45e7-916d-4735a15fd670" providerId="AD" clId="Web-{229A8040-ACF6-45B7-9BFB-00A94E4C2C91}" dt="2018-04-27T03:00:03.335" v="883"/>
          <ac:spMkLst>
            <pc:docMk/>
            <pc:sldMk cId="640402941" sldId="260"/>
            <ac:spMk id="2" creationId="{3B17893D-D926-4911-9216-702A7C4B36E1}"/>
          </ac:spMkLst>
        </pc:spChg>
        <pc:spChg chg="mod">
          <ac:chgData name="Anneli Nurmi" userId="S::anneli.nurmi@students.cobbk12.org::9b4b02c3-208b-45e7-916d-4735a15fd670" providerId="AD" clId="Web-{229A8040-ACF6-45B7-9BFB-00A94E4C2C91}" dt="2018-04-27T02:59:53.710" v="881"/>
          <ac:spMkLst>
            <pc:docMk/>
            <pc:sldMk cId="640402941" sldId="260"/>
            <ac:spMk id="3" creationId="{13185134-3772-40E3-BD26-F36AEE7A4D4F}"/>
          </ac:spMkLst>
        </pc:spChg>
        <pc:spChg chg="mod">
          <ac:chgData name="Anneli Nurmi" userId="S::anneli.nurmi@students.cobbk12.org::9b4b02c3-208b-45e7-916d-4735a15fd670" providerId="AD" clId="Web-{229A8040-ACF6-45B7-9BFB-00A94E4C2C91}" dt="2018-04-27T02:59:58.773" v="882"/>
          <ac:spMkLst>
            <pc:docMk/>
            <pc:sldMk cId="640402941" sldId="260"/>
            <ac:spMk id="5" creationId="{63536369-D6D6-4C5F-AFF3-133E7392365C}"/>
          </ac:spMkLst>
        </pc:spChg>
      </pc:sldChg>
      <pc:sldChg chg="modSp">
        <pc:chgData name="Anneli Nurmi" userId="S::anneli.nurmi@students.cobbk12.org::9b4b02c3-208b-45e7-916d-4735a15fd670" providerId="AD" clId="Web-{229A8040-ACF6-45B7-9BFB-00A94E4C2C91}" dt="2018-04-27T03:00:50.930" v="893"/>
        <pc:sldMkLst>
          <pc:docMk/>
          <pc:sldMk cId="868353829" sldId="262"/>
        </pc:sldMkLst>
        <pc:spChg chg="mod">
          <ac:chgData name="Anneli Nurmi" userId="S::anneli.nurmi@students.cobbk12.org::9b4b02c3-208b-45e7-916d-4735a15fd670" providerId="AD" clId="Web-{229A8040-ACF6-45B7-9BFB-00A94E4C2C91}" dt="2018-04-27T03:00:50.930" v="893"/>
          <ac:spMkLst>
            <pc:docMk/>
            <pc:sldMk cId="868353829" sldId="262"/>
            <ac:spMk id="3" creationId="{627F0A43-DC33-468A-BBD7-EEAE326251F0}"/>
          </ac:spMkLst>
        </pc:spChg>
      </pc:sldChg>
      <pc:sldChg chg="modSp">
        <pc:chgData name="Anneli Nurmi" userId="S::anneli.nurmi@students.cobbk12.org::9b4b02c3-208b-45e7-916d-4735a15fd670" providerId="AD" clId="Web-{229A8040-ACF6-45B7-9BFB-00A94E4C2C91}" dt="2018-04-27T03:01:11.118" v="900"/>
        <pc:sldMkLst>
          <pc:docMk/>
          <pc:sldMk cId="3442692776" sldId="263"/>
        </pc:sldMkLst>
        <pc:spChg chg="mod">
          <ac:chgData name="Anneli Nurmi" userId="S::anneli.nurmi@students.cobbk12.org::9b4b02c3-208b-45e7-916d-4735a15fd670" providerId="AD" clId="Web-{229A8040-ACF6-45B7-9BFB-00A94E4C2C91}" dt="2018-04-27T03:01:11.118" v="900"/>
          <ac:spMkLst>
            <pc:docMk/>
            <pc:sldMk cId="3442692776" sldId="263"/>
            <ac:spMk id="4" creationId="{93F851AA-0CA2-47BB-B7A0-3EA151DA1EA0}"/>
          </ac:spMkLst>
        </pc:spChg>
      </pc:sldChg>
      <pc:sldChg chg="modSp">
        <pc:chgData name="Anneli Nurmi" userId="S::anneli.nurmi@students.cobbk12.org::9b4b02c3-208b-45e7-916d-4735a15fd670" providerId="AD" clId="Web-{229A8040-ACF6-45B7-9BFB-00A94E4C2C91}" dt="2018-04-27T03:01:17.009" v="904"/>
        <pc:sldMkLst>
          <pc:docMk/>
          <pc:sldMk cId="1888284864" sldId="264"/>
        </pc:sldMkLst>
        <pc:spChg chg="mod">
          <ac:chgData name="Anneli Nurmi" userId="S::anneli.nurmi@students.cobbk12.org::9b4b02c3-208b-45e7-916d-4735a15fd670" providerId="AD" clId="Web-{229A8040-ACF6-45B7-9BFB-00A94E4C2C91}" dt="2018-04-27T03:01:17.009" v="904"/>
          <ac:spMkLst>
            <pc:docMk/>
            <pc:sldMk cId="1888284864" sldId="264"/>
            <ac:spMk id="3" creationId="{8CD2737D-9E9A-4B8B-987B-E4300EBFD25B}"/>
          </ac:spMkLst>
        </pc:spChg>
      </pc:sldChg>
      <pc:sldChg chg="addSp delSp modSp">
        <pc:chgData name="Anneli Nurmi" userId="S::anneli.nurmi@students.cobbk12.org::9b4b02c3-208b-45e7-916d-4735a15fd670" providerId="AD" clId="Web-{229A8040-ACF6-45B7-9BFB-00A94E4C2C91}" dt="2018-04-27T02:30:44.096" v="307"/>
        <pc:sldMkLst>
          <pc:docMk/>
          <pc:sldMk cId="706843916" sldId="265"/>
        </pc:sldMkLst>
        <pc:spChg chg="mod">
          <ac:chgData name="Anneli Nurmi" userId="S::anneli.nurmi@students.cobbk12.org::9b4b02c3-208b-45e7-916d-4735a15fd670" providerId="AD" clId="Web-{229A8040-ACF6-45B7-9BFB-00A94E4C2C91}" dt="2018-04-27T02:27:27.936" v="276"/>
          <ac:spMkLst>
            <pc:docMk/>
            <pc:sldMk cId="706843916" sldId="265"/>
            <ac:spMk id="6" creationId="{D67B01FE-C7B3-4480-BB5B-3DA5CEA6EB7B}"/>
          </ac:spMkLst>
        </pc:spChg>
        <pc:spChg chg="del">
          <ac:chgData name="Anneli Nurmi" userId="S::anneli.nurmi@students.cobbk12.org::9b4b02c3-208b-45e7-916d-4735a15fd670" providerId="AD" clId="Web-{229A8040-ACF6-45B7-9BFB-00A94E4C2C91}" dt="2018-04-26T20:49:28.984" v="179"/>
          <ac:spMkLst>
            <pc:docMk/>
            <pc:sldMk cId="706843916" sldId="265"/>
            <ac:spMk id="7" creationId="{92901CF9-E20A-4140-80B1-F675E36AADE7}"/>
          </ac:spMkLst>
        </pc:spChg>
        <pc:spChg chg="del mod">
          <ac:chgData name="Anneli Nurmi" userId="S::anneli.nurmi@students.cobbk12.org::9b4b02c3-208b-45e7-916d-4735a15fd670" providerId="AD" clId="Web-{229A8040-ACF6-45B7-9BFB-00A94E4C2C91}" dt="2018-04-26T20:49:47.656" v="182"/>
          <ac:spMkLst>
            <pc:docMk/>
            <pc:sldMk cId="706843916" sldId="265"/>
            <ac:spMk id="8" creationId="{7625405E-B352-4E89-95F3-C3E228A96BE6}"/>
          </ac:spMkLst>
        </pc:spChg>
        <pc:spChg chg="add mod">
          <ac:chgData name="Anneli Nurmi" userId="S::anneli.nurmi@students.cobbk12.org::9b4b02c3-208b-45e7-916d-4735a15fd670" providerId="AD" clId="Web-{229A8040-ACF6-45B7-9BFB-00A94E4C2C91}" dt="2018-04-27T02:30:44.096" v="307"/>
          <ac:spMkLst>
            <pc:docMk/>
            <pc:sldMk cId="706843916" sldId="265"/>
            <ac:spMk id="9" creationId="{94657DE2-727C-472A-A724-3A16EAD1F61C}"/>
          </ac:spMkLst>
        </pc:spChg>
      </pc:sldChg>
      <pc:sldChg chg="addSp modSp">
        <pc:chgData name="Anneli Nurmi" userId="S::anneli.nurmi@students.cobbk12.org::9b4b02c3-208b-45e7-916d-4735a15fd670" providerId="AD" clId="Web-{229A8040-ACF6-45B7-9BFB-00A94E4C2C91}" dt="2018-04-27T02:25:40.340" v="268"/>
        <pc:sldMkLst>
          <pc:docMk/>
          <pc:sldMk cId="2383325876" sldId="266"/>
        </pc:sldMkLst>
        <pc:spChg chg="mod">
          <ac:chgData name="Anneli Nurmi" userId="S::anneli.nurmi@students.cobbk12.org::9b4b02c3-208b-45e7-916d-4735a15fd670" providerId="AD" clId="Web-{229A8040-ACF6-45B7-9BFB-00A94E4C2C91}" dt="2018-04-27T02:25:39.449" v="265"/>
          <ac:spMkLst>
            <pc:docMk/>
            <pc:sldMk cId="2383325876" sldId="266"/>
            <ac:spMk id="3" creationId="{ED944E27-9FBA-4759-ADC3-913CE520D216}"/>
          </ac:spMkLst>
        </pc:spChg>
        <pc:picChg chg="add">
          <ac:chgData name="Anneli Nurmi" userId="S::anneli.nurmi@students.cobbk12.org::9b4b02c3-208b-45e7-916d-4735a15fd670" providerId="AD" clId="Web-{229A8040-ACF6-45B7-9BFB-00A94E4C2C91}" dt="2018-04-27T02:25:40.340" v="268"/>
          <ac:picMkLst>
            <pc:docMk/>
            <pc:sldMk cId="2383325876" sldId="266"/>
            <ac:picMk id="5" creationId="{06487AF4-B9FB-416B-8A2D-EAF0924FA8E7}"/>
          </ac:picMkLst>
        </pc:picChg>
      </pc:sldChg>
    </pc:docChg>
  </pc:docChgLst>
  <pc:docChgLst>
    <pc:chgData name="William Funke" userId="S::william.funke@students.cobbk12.org::509cc1ab-4ca2-4270-874c-fd2e1d7f488f" providerId="AD" clId="Web-{13A04377-5AA0-41DE-940E-0F90D8A3597A}"/>
    <pc:docChg chg="modSld">
      <pc:chgData name="William Funke" userId="S::william.funke@students.cobbk12.org::509cc1ab-4ca2-4270-874c-fd2e1d7f488f" providerId="AD" clId="Web-{13A04377-5AA0-41DE-940E-0F90D8A3597A}" dt="2018-05-02T02:20:22.466" v="39"/>
      <pc:docMkLst>
        <pc:docMk/>
      </pc:docMkLst>
      <pc:sldChg chg="modSp">
        <pc:chgData name="William Funke" userId="S::william.funke@students.cobbk12.org::509cc1ab-4ca2-4270-874c-fd2e1d7f488f" providerId="AD" clId="Web-{13A04377-5AA0-41DE-940E-0F90D8A3597A}" dt="2018-05-02T02:20:22.466" v="38"/>
        <pc:sldMkLst>
          <pc:docMk/>
          <pc:sldMk cId="640402941" sldId="260"/>
        </pc:sldMkLst>
        <pc:spChg chg="mod">
          <ac:chgData name="William Funke" userId="S::william.funke@students.cobbk12.org::509cc1ab-4ca2-4270-874c-fd2e1d7f488f" providerId="AD" clId="Web-{13A04377-5AA0-41DE-940E-0F90D8A3597A}" dt="2018-05-02T02:20:22.466" v="38"/>
          <ac:spMkLst>
            <pc:docMk/>
            <pc:sldMk cId="640402941" sldId="260"/>
            <ac:spMk id="3" creationId="{13185134-3772-40E3-BD26-F36AEE7A4D4F}"/>
          </ac:spMkLst>
        </pc:spChg>
      </pc:sldChg>
    </pc:docChg>
  </pc:docChgLst>
  <pc:docChgLst>
    <pc:chgData name="Abigayle Roma" userId="S::abigayle.roma@students.cobbk12.org::ff0d89f4-3ba0-48d4-b90f-48373f998f0e" providerId="AD" clId="Web-{C8164EEB-C690-4669-B110-B89F7BA01C7C}"/>
    <pc:docChg chg="modSld">
      <pc:chgData name="Abigayle Roma" userId="S::abigayle.roma@students.cobbk12.org::ff0d89f4-3ba0-48d4-b90f-48373f998f0e" providerId="AD" clId="Web-{C8164EEB-C690-4669-B110-B89F7BA01C7C}" dt="2018-04-26T23:57:39.852" v="676"/>
      <pc:docMkLst>
        <pc:docMk/>
      </pc:docMkLst>
      <pc:sldChg chg="modSp">
        <pc:chgData name="Abigayle Roma" userId="S::abigayle.roma@students.cobbk12.org::ff0d89f4-3ba0-48d4-b90f-48373f998f0e" providerId="AD" clId="Web-{C8164EEB-C690-4669-B110-B89F7BA01C7C}" dt="2018-04-26T23:57:34.930" v="675"/>
        <pc:sldMkLst>
          <pc:docMk/>
          <pc:sldMk cId="3295148771" sldId="257"/>
        </pc:sldMkLst>
        <pc:spChg chg="mod">
          <ac:chgData name="Abigayle Roma" userId="S::abigayle.roma@students.cobbk12.org::ff0d89f4-3ba0-48d4-b90f-48373f998f0e" providerId="AD" clId="Web-{C8164EEB-C690-4669-B110-B89F7BA01C7C}" dt="2018-04-26T23:57:34.930" v="675"/>
          <ac:spMkLst>
            <pc:docMk/>
            <pc:sldMk cId="3295148771" sldId="257"/>
            <ac:spMk id="3" creationId="{00000000-0000-0000-0000-000000000000}"/>
          </ac:spMkLst>
        </pc:spChg>
      </pc:sldChg>
    </pc:docChg>
  </pc:docChgLst>
  <pc:docChgLst>
    <pc:chgData name="Anneli Nurmi" userId="S::anneli.nurmi@students.cobbk12.org::9b4b02c3-208b-45e7-916d-4735a15fd670" providerId="AD" clId="Web-{FC9E0335-9C0F-4837-99BD-2D805CEC49E2}"/>
    <pc:docChg chg="addSld modSld">
      <pc:chgData name="Anneli Nurmi" userId="S::anneli.nurmi@students.cobbk12.org::9b4b02c3-208b-45e7-916d-4735a15fd670" providerId="AD" clId="Web-{FC9E0335-9C0F-4837-99BD-2D805CEC49E2}" dt="2018-04-26T17:59:44.852" v="3388"/>
      <pc:docMkLst>
        <pc:docMk/>
      </pc:docMkLst>
      <pc:sldChg chg="addSp delSp modSp">
        <pc:chgData name="Anneli Nurmi" userId="S::anneli.nurmi@students.cobbk12.org::9b4b02c3-208b-45e7-916d-4735a15fd670" providerId="AD" clId="Web-{FC9E0335-9C0F-4837-99BD-2D805CEC49E2}" dt="2018-04-26T17:59:44.852" v="3388"/>
        <pc:sldMkLst>
          <pc:docMk/>
          <pc:sldMk cId="3948850635" sldId="259"/>
        </pc:sldMkLst>
        <pc:spChg chg="add mod">
          <ac:chgData name="Anneli Nurmi" userId="S::anneli.nurmi@students.cobbk12.org::9b4b02c3-208b-45e7-916d-4735a15fd670" providerId="AD" clId="Web-{FC9E0335-9C0F-4837-99BD-2D805CEC49E2}" dt="2018-04-26T17:59:38.817" v="3387"/>
          <ac:spMkLst>
            <pc:docMk/>
            <pc:sldMk cId="3948850635" sldId="259"/>
            <ac:spMk id="2" creationId="{499C87E5-07FD-4DEB-A8CF-18D5A0BAF686}"/>
          </ac:spMkLst>
        </pc:spChg>
        <pc:spChg chg="add mod">
          <ac:chgData name="Anneli Nurmi" userId="S::anneli.nurmi@students.cobbk12.org::9b4b02c3-208b-45e7-916d-4735a15fd670" providerId="AD" clId="Web-{FC9E0335-9C0F-4837-99BD-2D805CEC49E2}" dt="2018-04-26T17:49:28.180" v="3098"/>
          <ac:spMkLst>
            <pc:docMk/>
            <pc:sldMk cId="3948850635" sldId="259"/>
            <ac:spMk id="3" creationId="{70195518-3346-47D8-8BE6-E55EBF2A334B}"/>
          </ac:spMkLst>
        </pc:spChg>
        <pc:spChg chg="add mod">
          <ac:chgData name="Anneli Nurmi" userId="S::anneli.nurmi@students.cobbk12.org::9b4b02c3-208b-45e7-916d-4735a15fd670" providerId="AD" clId="Web-{FC9E0335-9C0F-4837-99BD-2D805CEC49E2}" dt="2018-04-26T17:59:44.852" v="3388"/>
          <ac:spMkLst>
            <pc:docMk/>
            <pc:sldMk cId="3948850635" sldId="259"/>
            <ac:spMk id="5" creationId="{7C364B71-FF12-436B-B3A3-2EA045173368}"/>
          </ac:spMkLst>
        </pc:spChg>
        <pc:spChg chg="add del mod">
          <ac:chgData name="Anneli Nurmi" userId="S::anneli.nurmi@students.cobbk12.org::9b4b02c3-208b-45e7-916d-4735a15fd670" providerId="AD" clId="Web-{FC9E0335-9C0F-4837-99BD-2D805CEC49E2}" dt="2018-04-26T17:40:38.375" v="2455"/>
          <ac:spMkLst>
            <pc:docMk/>
            <pc:sldMk cId="3948850635" sldId="259"/>
            <ac:spMk id="6" creationId="{D67B01FE-C7B3-4480-BB5B-3DA5CEA6EB7B}"/>
          </ac:spMkLst>
        </pc:spChg>
        <pc:picChg chg="mod">
          <ac:chgData name="Anneli Nurmi" userId="S::anneli.nurmi@students.cobbk12.org::9b4b02c3-208b-45e7-916d-4735a15fd670" providerId="AD" clId="Web-{FC9E0335-9C0F-4837-99BD-2D805CEC49E2}" dt="2018-04-26T16:44:23.594" v="882"/>
          <ac:picMkLst>
            <pc:docMk/>
            <pc:sldMk cId="3948850635" sldId="259"/>
            <ac:picMk id="4" creationId="{4CF9EFB0-D61D-41E9-AD9C-0EC143716232}"/>
          </ac:picMkLst>
        </pc:picChg>
      </pc:sldChg>
      <pc:sldChg chg="addSp delSp modSp add replId">
        <pc:chgData name="Anneli Nurmi" userId="S::anneli.nurmi@students.cobbk12.org::9b4b02c3-208b-45e7-916d-4735a15fd670" providerId="AD" clId="Web-{FC9E0335-9C0F-4837-99BD-2D805CEC49E2}" dt="2018-04-26T17:58:10.750" v="3340"/>
        <pc:sldMkLst>
          <pc:docMk/>
          <pc:sldMk cId="706843916" sldId="265"/>
        </pc:sldMkLst>
        <pc:spChg chg="del">
          <ac:chgData name="Anneli Nurmi" userId="S::anneli.nurmi@students.cobbk12.org::9b4b02c3-208b-45e7-916d-4735a15fd670" providerId="AD" clId="Web-{FC9E0335-9C0F-4837-99BD-2D805CEC49E2}" dt="2018-04-26T17:35:35.346" v="1987"/>
          <ac:spMkLst>
            <pc:docMk/>
            <pc:sldMk cId="706843916" sldId="265"/>
            <ac:spMk id="2" creationId="{499C87E5-07FD-4DEB-A8CF-18D5A0BAF686}"/>
          </ac:spMkLst>
        </pc:spChg>
        <pc:spChg chg="del">
          <ac:chgData name="Anneli Nurmi" userId="S::anneli.nurmi@students.cobbk12.org::9b4b02c3-208b-45e7-916d-4735a15fd670" providerId="AD" clId="Web-{FC9E0335-9C0F-4837-99BD-2D805CEC49E2}" dt="2018-04-26T17:35:38.799" v="1988"/>
          <ac:spMkLst>
            <pc:docMk/>
            <pc:sldMk cId="706843916" sldId="265"/>
            <ac:spMk id="3" creationId="{70195518-3346-47D8-8BE6-E55EBF2A334B}"/>
          </ac:spMkLst>
        </pc:spChg>
        <pc:spChg chg="del">
          <ac:chgData name="Anneli Nurmi" userId="S::anneli.nurmi@students.cobbk12.org::9b4b02c3-208b-45e7-916d-4735a15fd670" providerId="AD" clId="Web-{FC9E0335-9C0F-4837-99BD-2D805CEC49E2}" dt="2018-04-26T17:35:43.565" v="1989"/>
          <ac:spMkLst>
            <pc:docMk/>
            <pc:sldMk cId="706843916" sldId="265"/>
            <ac:spMk id="5" creationId="{7C364B71-FF12-436B-B3A3-2EA045173368}"/>
          </ac:spMkLst>
        </pc:spChg>
        <pc:spChg chg="mod">
          <ac:chgData name="Anneli Nurmi" userId="S::anneli.nurmi@students.cobbk12.org::9b4b02c3-208b-45e7-916d-4735a15fd670" providerId="AD" clId="Web-{FC9E0335-9C0F-4837-99BD-2D805CEC49E2}" dt="2018-04-26T17:54:31.428" v="3271"/>
          <ac:spMkLst>
            <pc:docMk/>
            <pc:sldMk cId="706843916" sldId="265"/>
            <ac:spMk id="6" creationId="{D67B01FE-C7B3-4480-BB5B-3DA5CEA6EB7B}"/>
          </ac:spMkLst>
        </pc:spChg>
        <pc:spChg chg="add mod">
          <ac:chgData name="Anneli Nurmi" userId="S::anneli.nurmi@students.cobbk12.org::9b4b02c3-208b-45e7-916d-4735a15fd670" providerId="AD" clId="Web-{FC9E0335-9C0F-4837-99BD-2D805CEC49E2}" dt="2018-04-26T17:56:03.901" v="3301"/>
          <ac:spMkLst>
            <pc:docMk/>
            <pc:sldMk cId="706843916" sldId="265"/>
            <ac:spMk id="7" creationId="{92901CF9-E20A-4140-80B1-F675E36AADE7}"/>
          </ac:spMkLst>
        </pc:spChg>
        <pc:spChg chg="add mod">
          <ac:chgData name="Anneli Nurmi" userId="S::anneli.nurmi@students.cobbk12.org::9b4b02c3-208b-45e7-916d-4735a15fd670" providerId="AD" clId="Web-{FC9E0335-9C0F-4837-99BD-2D805CEC49E2}" dt="2018-04-26T17:58:10.750" v="3340"/>
          <ac:spMkLst>
            <pc:docMk/>
            <pc:sldMk cId="706843916" sldId="265"/>
            <ac:spMk id="8" creationId="{7625405E-B352-4E89-95F3-C3E228A96BE6}"/>
          </ac:spMkLst>
        </pc:spChg>
      </pc:sldChg>
    </pc:docChg>
  </pc:docChgLst>
  <pc:docChgLst>
    <pc:chgData name="Faridah Fasinro" userId="S::faridah.fasinro@students.cobbk12.org::74c8db37-73be-4bd1-8ef6-e4dcea652ff1" providerId="AD" clId="Web-{71F4ED58-F65D-4AA8-BC10-B4E635052429}"/>
    <pc:docChg chg="addSld modSld">
      <pc:chgData name="Faridah Fasinro" userId="S::faridah.fasinro@students.cobbk12.org::74c8db37-73be-4bd1-8ef6-e4dcea652ff1" providerId="AD" clId="Web-{71F4ED58-F65D-4AA8-BC10-B4E635052429}" dt="2018-04-26T17:57:51.234" v="1182"/>
      <pc:docMkLst>
        <pc:docMk/>
      </pc:docMkLst>
      <pc:sldChg chg="addSp modSp">
        <pc:chgData name="Faridah Fasinro" userId="S::faridah.fasinro@students.cobbk12.org::74c8db37-73be-4bd1-8ef6-e4dcea652ff1" providerId="AD" clId="Web-{71F4ED58-F65D-4AA8-BC10-B4E635052429}" dt="2018-04-26T17:37:36.445" v="883"/>
        <pc:sldMkLst>
          <pc:docMk/>
          <pc:sldMk cId="408161310" sldId="261"/>
        </pc:sldMkLst>
        <pc:spChg chg="add mod">
          <ac:chgData name="Faridah Fasinro" userId="S::faridah.fasinro@students.cobbk12.org::74c8db37-73be-4bd1-8ef6-e4dcea652ff1" providerId="AD" clId="Web-{71F4ED58-F65D-4AA8-BC10-B4E635052429}" dt="2018-04-26T17:37:36.445" v="883"/>
          <ac:spMkLst>
            <pc:docMk/>
            <pc:sldMk cId="408161310" sldId="261"/>
            <ac:spMk id="2" creationId="{C48CCA12-CF42-4229-B0CB-9E939F47FEF9}"/>
          </ac:spMkLst>
        </pc:spChg>
      </pc:sldChg>
      <pc:sldChg chg="addSp modSp new">
        <pc:chgData name="Faridah Fasinro" userId="S::faridah.fasinro@students.cobbk12.org::74c8db37-73be-4bd1-8ef6-e4dcea652ff1" providerId="AD" clId="Web-{71F4ED58-F65D-4AA8-BC10-B4E635052429}" dt="2018-04-26T17:57:51.234" v="1182"/>
        <pc:sldMkLst>
          <pc:docMk/>
          <pc:sldMk cId="2383325876" sldId="266"/>
        </pc:sldMkLst>
        <pc:spChg chg="add mod">
          <ac:chgData name="Faridah Fasinro" userId="S::faridah.fasinro@students.cobbk12.org::74c8db37-73be-4bd1-8ef6-e4dcea652ff1" providerId="AD" clId="Web-{71F4ED58-F65D-4AA8-BC10-B4E635052429}" dt="2018-04-26T17:57:51.234" v="1182"/>
          <ac:spMkLst>
            <pc:docMk/>
            <pc:sldMk cId="2383325876" sldId="266"/>
            <ac:spMk id="2" creationId="{47B6537F-E62B-456C-B025-EE1AB1E583CD}"/>
          </ac:spMkLst>
        </pc:spChg>
        <pc:spChg chg="add mod">
          <ac:chgData name="Faridah Fasinro" userId="S::faridah.fasinro@students.cobbk12.org::74c8db37-73be-4bd1-8ef6-e4dcea652ff1" providerId="AD" clId="Web-{71F4ED58-F65D-4AA8-BC10-B4E635052429}" dt="2018-04-26T17:54:35.696" v="1169"/>
          <ac:spMkLst>
            <pc:docMk/>
            <pc:sldMk cId="2383325876" sldId="266"/>
            <ac:spMk id="3" creationId="{ED944E27-9FBA-4759-ADC3-913CE520D216}"/>
          </ac:spMkLst>
        </pc:spChg>
      </pc:sldChg>
    </pc:docChg>
  </pc:docChgLst>
  <pc:docChgLst>
    <pc:chgData name="Faridah Fasinro" userId="S::faridah.fasinro@students.cobbk12.org::74c8db37-73be-4bd1-8ef6-e4dcea652ff1" providerId="AD" clId="Web-{6D5EB586-32D0-45DF-A7BD-6C3F441AD110}"/>
    <pc:docChg chg="modSld">
      <pc:chgData name="Faridah Fasinro" userId="S::faridah.fasinro@students.cobbk12.org::74c8db37-73be-4bd1-8ef6-e4dcea652ff1" providerId="AD" clId="Web-{6D5EB586-32D0-45DF-A7BD-6C3F441AD110}" dt="2018-05-02T00:39:20.387" v="195"/>
      <pc:docMkLst>
        <pc:docMk/>
      </pc:docMkLst>
      <pc:sldChg chg="addSp modSp">
        <pc:chgData name="Faridah Fasinro" userId="S::faridah.fasinro@students.cobbk12.org::74c8db37-73be-4bd1-8ef6-e4dcea652ff1" providerId="AD" clId="Web-{6D5EB586-32D0-45DF-A7BD-6C3F441AD110}" dt="2018-05-02T00:39:20.387" v="195"/>
        <pc:sldMkLst>
          <pc:docMk/>
          <pc:sldMk cId="2383325876" sldId="266"/>
        </pc:sldMkLst>
        <pc:spChg chg="mod">
          <ac:chgData name="Faridah Fasinro" userId="S::faridah.fasinro@students.cobbk12.org::74c8db37-73be-4bd1-8ef6-e4dcea652ff1" providerId="AD" clId="Web-{6D5EB586-32D0-45DF-A7BD-6C3F441AD110}" dt="2018-05-02T00:30:17.816" v="23"/>
          <ac:spMkLst>
            <pc:docMk/>
            <pc:sldMk cId="2383325876" sldId="266"/>
            <ac:spMk id="2" creationId="{47B6537F-E62B-456C-B025-EE1AB1E583CD}"/>
          </ac:spMkLst>
        </pc:spChg>
        <pc:spChg chg="add mod">
          <ac:chgData name="Faridah Fasinro" userId="S::faridah.fasinro@students.cobbk12.org::74c8db37-73be-4bd1-8ef6-e4dcea652ff1" providerId="AD" clId="Web-{6D5EB586-32D0-45DF-A7BD-6C3F441AD110}" dt="2018-05-02T00:39:20.387" v="195"/>
          <ac:spMkLst>
            <pc:docMk/>
            <pc:sldMk cId="2383325876" sldId="266"/>
            <ac:spMk id="4" creationId="{CA6C2184-A4AF-401C-A533-4CDA81FF66DA}"/>
          </ac:spMkLst>
        </pc:spChg>
      </pc:sldChg>
    </pc:docChg>
  </pc:docChgLst>
  <pc:docChgLst>
    <pc:chgData name="Abigayle Roma" userId="S::abigayle.roma@students.cobbk12.org::ff0d89f4-3ba0-48d4-b90f-48373f998f0e" providerId="AD" clId="Web-{87720CAB-0DA8-4C48-8CDB-8C68D7DA7980}"/>
    <pc:docChg chg="modSld">
      <pc:chgData name="Abigayle Roma" userId="S::abigayle.roma@students.cobbk12.org::ff0d89f4-3ba0-48d4-b90f-48373f998f0e" providerId="AD" clId="Web-{87720CAB-0DA8-4C48-8CDB-8C68D7DA7980}" dt="2018-05-01T23:29:39.942" v="6"/>
      <pc:docMkLst>
        <pc:docMk/>
      </pc:docMkLst>
      <pc:sldChg chg="modSp">
        <pc:chgData name="Abigayle Roma" userId="S::abigayle.roma@students.cobbk12.org::ff0d89f4-3ba0-48d4-b90f-48373f998f0e" providerId="AD" clId="Web-{87720CAB-0DA8-4C48-8CDB-8C68D7DA7980}" dt="2018-05-01T23:29:39.927" v="5"/>
        <pc:sldMkLst>
          <pc:docMk/>
          <pc:sldMk cId="3295148771" sldId="257"/>
        </pc:sldMkLst>
        <pc:spChg chg="mod">
          <ac:chgData name="Abigayle Roma" userId="S::abigayle.roma@students.cobbk12.org::ff0d89f4-3ba0-48d4-b90f-48373f998f0e" providerId="AD" clId="Web-{87720CAB-0DA8-4C48-8CDB-8C68D7DA7980}" dt="2018-05-01T23:29:39.927" v="5"/>
          <ac:spMkLst>
            <pc:docMk/>
            <pc:sldMk cId="3295148771" sldId="257"/>
            <ac:spMk id="3" creationId="{00000000-0000-0000-0000-000000000000}"/>
          </ac:spMkLst>
        </pc:spChg>
      </pc:sldChg>
      <pc:sldChg chg="modSp">
        <pc:chgData name="Abigayle Roma" userId="S::abigayle.roma@students.cobbk12.org::ff0d89f4-3ba0-48d4-b90f-48373f998f0e" providerId="AD" clId="Web-{87720CAB-0DA8-4C48-8CDB-8C68D7DA7980}" dt="2018-05-01T23:21:02.183" v="0"/>
        <pc:sldMkLst>
          <pc:docMk/>
          <pc:sldMk cId="3713321017" sldId="258"/>
        </pc:sldMkLst>
        <pc:picChg chg="mod">
          <ac:chgData name="Abigayle Roma" userId="S::abigayle.roma@students.cobbk12.org::ff0d89f4-3ba0-48d4-b90f-48373f998f0e" providerId="AD" clId="Web-{87720CAB-0DA8-4C48-8CDB-8C68D7DA7980}" dt="2018-05-01T23:21:02.183" v="0"/>
          <ac:picMkLst>
            <pc:docMk/>
            <pc:sldMk cId="3713321017" sldId="258"/>
            <ac:picMk id="4" creationId="{C6841AFF-3DA3-44DE-A96F-495F350BF28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EB7096BF-907C-4422-B795-24C27827CE16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D9E58CED-56F9-491F-8B17-CEA43F24E9B0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0367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96BF-907C-4422-B795-24C27827CE16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8CED-56F9-491F-8B17-CEA43F24E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5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B7096BF-907C-4422-B795-24C27827CE16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D9E58CED-56F9-491F-8B17-CEA43F24E9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34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96BF-907C-4422-B795-24C27827CE16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8CED-56F9-491F-8B17-CEA43F24E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2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7096BF-907C-4422-B795-24C27827CE16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9E58CED-56F9-491F-8B17-CEA43F24E9B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715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96BF-907C-4422-B795-24C27827CE16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8CED-56F9-491F-8B17-CEA43F24E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0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96BF-907C-4422-B795-24C27827CE16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8CED-56F9-491F-8B17-CEA43F24E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8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96BF-907C-4422-B795-24C27827CE16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8CED-56F9-491F-8B17-CEA43F24E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4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96BF-907C-4422-B795-24C27827CE16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8CED-56F9-491F-8B17-CEA43F24E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470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EB7096BF-907C-4422-B795-24C27827CE16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D9E58CED-56F9-491F-8B17-CEA43F24E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187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EB7096BF-907C-4422-B795-24C27827CE16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D9E58CED-56F9-491F-8B17-CEA43F24E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1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84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B7096BF-907C-4422-B795-24C27827CE16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9E58CED-56F9-491F-8B17-CEA43F24E9B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120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E95226F-DCA9-492A-8BE4-8A557CD5AD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064" y="-211093"/>
            <a:ext cx="4650936" cy="5930957"/>
          </a:xfrm>
          <a:prstGeom prst="rect">
            <a:avLst/>
          </a:prstGeom>
          <a:noFill/>
        </p:spPr>
      </p:pic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9A6C86B-EC0E-48D8-AA89-98D0E620E74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960" y="3272344"/>
            <a:ext cx="3487691" cy="44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CF9EFB0-D61D-41E9-AD9C-0EC1437162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156" y="-1502343"/>
            <a:ext cx="4379119" cy="5474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94657DE2-727C-472A-A724-3A16EAD1F61C}"/>
              </a:ext>
            </a:extLst>
          </p:cNvPr>
          <p:cNvSpPr txBox="1"/>
          <p:nvPr/>
        </p:nvSpPr>
        <p:spPr>
          <a:xfrm>
            <a:off x="420438" y="1431985"/>
            <a:ext cx="10159088" cy="5324535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>
                <a:solidFill>
                  <a:srgbClr val="FFFFFF"/>
                </a:solidFill>
              </a:rPr>
              <a:t>Taiwan and city states</a:t>
            </a:r>
            <a:r>
              <a:rPr lang="en-US" sz="2800" u="sng">
                <a:solidFill>
                  <a:srgbClr val="FFFFFF"/>
                </a:solidFill>
                <a:cs typeface="Calibri"/>
              </a:rPr>
              <a:t>:</a:t>
            </a:r>
            <a:r>
              <a:rPr lang="en-US" sz="2800">
                <a:solidFill>
                  <a:srgbClr val="FFFFFF"/>
                </a:solidFill>
                <a:cs typeface="Calibri"/>
              </a:rPr>
              <a:t> </a:t>
            </a:r>
          </a:p>
          <a:p>
            <a:pPr marL="342900" indent="-342900">
              <a:buFont typeface="Wingdings"/>
              <a:buChar char="v"/>
            </a:pPr>
            <a:r>
              <a:rPr lang="en-US" sz="2400">
                <a:solidFill>
                  <a:srgbClr val="FFFFFF"/>
                </a:solidFill>
                <a:cs typeface="Calibri"/>
              </a:rPr>
              <a:t>Taiwan- </a:t>
            </a:r>
            <a:endParaRPr lang="en-US" sz="2400">
              <a:solidFill>
                <a:srgbClr val="000000"/>
              </a:solidFill>
              <a:cs typeface="Calibri"/>
            </a:endParaRPr>
          </a:p>
          <a:p>
            <a:pPr lvl="2" indent="-342900">
              <a:buFont typeface="Wingdings"/>
              <a:buChar char="v"/>
            </a:pPr>
            <a:r>
              <a:rPr lang="en-US" sz="2400">
                <a:solidFill>
                  <a:srgbClr val="FFFFFF"/>
                </a:solidFill>
                <a:cs typeface="Calibri"/>
              </a:rPr>
              <a:t>Productivity in agriculture and industry increased rapidly. </a:t>
            </a:r>
            <a:endParaRPr lang="en-US" sz="2400">
              <a:cs typeface="Calibri"/>
            </a:endParaRPr>
          </a:p>
          <a:p>
            <a:pPr lvl="2" indent="-342900">
              <a:buFont typeface="Wingdings"/>
              <a:buChar char="v"/>
            </a:pPr>
            <a:r>
              <a:rPr lang="en-US" sz="2400">
                <a:solidFill>
                  <a:srgbClr val="FFFFFF"/>
                </a:solidFill>
                <a:cs typeface="Calibri"/>
              </a:rPr>
              <a:t>Japan is single most important trading partner</a:t>
            </a:r>
          </a:p>
          <a:p>
            <a:pPr marL="342900" indent="-342900">
              <a:buFont typeface="Wingdings"/>
              <a:buChar char="v"/>
            </a:pPr>
            <a:r>
              <a:rPr lang="en-US" sz="2400">
                <a:solidFill>
                  <a:srgbClr val="FFFFFF"/>
                </a:solidFill>
                <a:cs typeface="Calibri"/>
              </a:rPr>
              <a:t>Singapore- </a:t>
            </a:r>
            <a:endParaRPr lang="en-US" sz="2400">
              <a:solidFill>
                <a:srgbClr val="000000"/>
              </a:solidFill>
              <a:cs typeface="Calibri"/>
            </a:endParaRPr>
          </a:p>
          <a:p>
            <a:pPr lvl="2" indent="-342900">
              <a:buFont typeface="Wingdings"/>
              <a:buChar char="v"/>
            </a:pPr>
            <a:r>
              <a:rPr lang="en-US" sz="2400">
                <a:solidFill>
                  <a:srgbClr val="FFFFFF"/>
                </a:solidFill>
                <a:cs typeface="Calibri"/>
              </a:rPr>
              <a:t>Economic success based on a combination of government controls and initiatives and free enterprise. </a:t>
            </a:r>
            <a:endParaRPr lang="en-US" sz="2400">
              <a:cs typeface="Calibri"/>
            </a:endParaRPr>
          </a:p>
          <a:p>
            <a:pPr lvl="2" indent="-342900">
              <a:buFont typeface="Wingdings"/>
              <a:buChar char="v"/>
            </a:pPr>
            <a:r>
              <a:rPr lang="en-US" sz="2400">
                <a:solidFill>
                  <a:srgbClr val="FFFFFF"/>
                </a:solidFill>
                <a:cs typeface="Calibri"/>
              </a:rPr>
              <a:t>World's 4th largest port. </a:t>
            </a:r>
          </a:p>
          <a:p>
            <a:pPr lvl="2" indent="-342900">
              <a:buFont typeface="Wingdings"/>
              <a:buChar char="v"/>
            </a:pPr>
            <a:r>
              <a:rPr lang="en-US" sz="2400">
                <a:solidFill>
                  <a:srgbClr val="FFFFFF"/>
                </a:solidFill>
                <a:cs typeface="Calibri"/>
              </a:rPr>
              <a:t>Manufacturing (electronics, textiles, and oil refining) and banking more dominant than shipping.</a:t>
            </a:r>
          </a:p>
          <a:p>
            <a:pPr lvl="2" indent="-342900">
              <a:buFont typeface="Wingdings"/>
              <a:buChar char="v"/>
            </a:pPr>
            <a:r>
              <a:rPr lang="en-US" sz="2400">
                <a:solidFill>
                  <a:srgbClr val="FFFFFF"/>
                </a:solidFill>
                <a:cs typeface="Calibri"/>
              </a:rPr>
              <a:t>1980's=second highest per capita income in Asia</a:t>
            </a:r>
            <a:endParaRPr lang="en-US" sz="2400">
              <a:cs typeface="Calibri"/>
            </a:endParaRPr>
          </a:p>
          <a:p>
            <a:pPr marL="342900" indent="-342900">
              <a:buFont typeface="Wingdings"/>
              <a:buChar char="v"/>
            </a:pPr>
            <a:r>
              <a:rPr lang="en-US" sz="2400">
                <a:solidFill>
                  <a:srgbClr val="FFFFFF"/>
                </a:solidFill>
                <a:cs typeface="Calibri"/>
              </a:rPr>
              <a:t>Hongkong- </a:t>
            </a:r>
          </a:p>
          <a:p>
            <a:pPr marL="800100" lvl="1" indent="-342900">
              <a:buFont typeface="Wingdings"/>
              <a:buChar char="v"/>
            </a:pPr>
            <a:r>
              <a:rPr lang="en-US" sz="2400">
                <a:solidFill>
                  <a:srgbClr val="FFFFFF"/>
                </a:solidFill>
                <a:cs typeface="Calibri"/>
              </a:rPr>
              <a:t>Major world port; export production combines high-speed tech with low waged workers working long hours</a:t>
            </a:r>
          </a:p>
        </p:txBody>
      </p:sp>
    </p:spTree>
    <p:extLst>
      <p:ext uri="{BB962C8B-B14F-4D97-AF65-F5344CB8AC3E}">
        <p14:creationId xmlns:p14="http://schemas.microsoft.com/office/powerpoint/2010/main" val="25336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7F0A43-DC33-468A-BBD7-EEAE326251F0}"/>
              </a:ext>
            </a:extLst>
          </p:cNvPr>
          <p:cNvSpPr txBox="1"/>
          <p:nvPr/>
        </p:nvSpPr>
        <p:spPr>
          <a:xfrm>
            <a:off x="2982021" y="2254788"/>
            <a:ext cx="8853055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bg2"/>
                </a:solidFill>
              </a:rPr>
              <a:t>artist unknown, based on an oil painting by Liu Chunhua, c. 1969 C.E, color lithograph</a:t>
            </a:r>
            <a:endParaRPr lang="en-US" sz="24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bg2"/>
                </a:solidFill>
              </a:rPr>
              <a:t>considered “art for the people” after Mao </a:t>
            </a:r>
            <a:r>
              <a:rPr lang="en-US" sz="2400" err="1">
                <a:solidFill>
                  <a:schemeClr val="bg2"/>
                </a:solidFill>
              </a:rPr>
              <a:t>Zhedong</a:t>
            </a:r>
            <a:r>
              <a:rPr lang="en-US" sz="2400">
                <a:solidFill>
                  <a:schemeClr val="bg2"/>
                </a:solidFill>
              </a:rPr>
              <a:t> came to power, to convey communist ideas in accessible ways  </a:t>
            </a:r>
            <a:endParaRPr lang="en-US" sz="24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bg2"/>
                </a:solidFill>
              </a:rPr>
              <a:t>realistic oil paintings of the </a:t>
            </a:r>
            <a:r>
              <a:rPr lang="en-US" sz="2400" err="1">
                <a:solidFill>
                  <a:schemeClr val="bg2"/>
                </a:solidFill>
              </a:rPr>
              <a:t>commonfolk</a:t>
            </a:r>
            <a:r>
              <a:rPr lang="en-US" sz="2400">
                <a:solidFill>
                  <a:schemeClr val="bg2"/>
                </a:solidFill>
              </a:rPr>
              <a:t> were starting to replace the popular ink paintings of landscapes and birds and flowers around the time of the initial painting</a:t>
            </a:r>
            <a:endParaRPr lang="en-US" sz="24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bg2"/>
                </a:solidFill>
              </a:rPr>
              <a:t>depicts the Chairman young, and walking towards the coal mine</a:t>
            </a:r>
            <a:endParaRPr lang="en-US" sz="24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bg2"/>
                </a:solidFill>
              </a:rPr>
              <a:t>Mao was in a group of enthusiastic communist leaders who guided mineworkers into a successful strike</a:t>
            </a:r>
            <a:endParaRPr lang="en-US" sz="24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bg2"/>
                </a:solidFill>
              </a:rPr>
              <a:t>uses a heroic pose and warm </a:t>
            </a:r>
            <a:r>
              <a:rPr lang="en-US" sz="2400" err="1">
                <a:solidFill>
                  <a:schemeClr val="bg2"/>
                </a:solidFill>
              </a:rPr>
              <a:t>glowy</a:t>
            </a:r>
            <a:r>
              <a:rPr lang="en-US" sz="2400">
                <a:solidFill>
                  <a:schemeClr val="bg2"/>
                </a:solidFill>
              </a:rPr>
              <a:t> tones as the ideal coloring</a:t>
            </a:r>
            <a:endParaRPr lang="en-US" sz="24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bg2"/>
                </a:solidFill>
              </a:rPr>
              <a:t>became one of the most popular images of the Cultural Revolution</a:t>
            </a:r>
            <a:endParaRPr lang="en-US" sz="2400">
              <a:solidFill>
                <a:schemeClr val="bg2"/>
              </a:solidFill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9265A5-6A82-428A-AEEC-7D186D557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8525"/>
            <a:ext cx="2647950" cy="3419475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3D26B5B-6C97-4404-AE8D-961BC808578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164" y="-979083"/>
            <a:ext cx="5780116" cy="3234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83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F851AA-0CA2-47BB-B7A0-3EA151DA1EA0}"/>
              </a:ext>
            </a:extLst>
          </p:cNvPr>
          <p:cNvSpPr txBox="1"/>
          <p:nvPr/>
        </p:nvSpPr>
        <p:spPr>
          <a:xfrm>
            <a:off x="2859578" y="2210088"/>
            <a:ext cx="8986058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bg2"/>
                </a:solidFill>
              </a:rPr>
              <a:t>Magdalena </a:t>
            </a:r>
            <a:r>
              <a:rPr lang="en-US" sz="2400" err="1">
                <a:solidFill>
                  <a:schemeClr val="bg2"/>
                </a:solidFill>
              </a:rPr>
              <a:t>Abakanowicz</a:t>
            </a:r>
            <a:r>
              <a:rPr lang="en-US" sz="2400">
                <a:solidFill>
                  <a:schemeClr val="bg2"/>
                </a:solidFill>
              </a:rPr>
              <a:t>, 1985 C.E. Burlap, resin, wood, nails, string</a:t>
            </a:r>
            <a:endParaRPr lang="en-US" sz="24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bg2"/>
                </a:solidFill>
              </a:rPr>
              <a:t>the polish artist is known for her fragmented human figure-faces without skulls bodies or heads and torsos without legs</a:t>
            </a:r>
            <a:endParaRPr lang="en-US" sz="24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bg2"/>
                </a:solidFill>
              </a:rPr>
              <a:t>hardened fiber surface assumed organic characteristics like the cellular composition of human skin </a:t>
            </a:r>
            <a:endParaRPr lang="en-US" sz="24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bg2"/>
                </a:solidFill>
              </a:rPr>
              <a:t>uses the same molded torso shell that the artist used in her back series</a:t>
            </a:r>
            <a:endParaRPr lang="en-US" sz="24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bg2"/>
                </a:solidFill>
              </a:rPr>
              <a:t>“the face can lie, the back cannot” is what the artist says when asked about her fascinated with the human back</a:t>
            </a:r>
            <a:endParaRPr lang="en-US" sz="24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bg2"/>
                </a:solidFill>
              </a:rPr>
              <a:t>through these provocative images, the artist expresses the physical and spiritual condition of mankind</a:t>
            </a:r>
            <a:endParaRPr lang="en-US" sz="24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bg2"/>
                </a:solidFill>
              </a:rPr>
              <a:t>artist says nothing is literal and is all metaphoric </a:t>
            </a:r>
            <a:endParaRPr lang="en-US" sz="2400">
              <a:solidFill>
                <a:schemeClr val="bg2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5AB55D-D836-447B-8D1A-C6F821409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53333"/>
            <a:ext cx="2723734" cy="3404667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3F76C35-E3E3-415D-81E4-9DEF05648D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18" y="-646575"/>
            <a:ext cx="6353695" cy="3555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26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D2737D-9E9A-4B8B-987B-E4300EBFD25B}"/>
              </a:ext>
            </a:extLst>
          </p:cNvPr>
          <p:cNvSpPr txBox="1"/>
          <p:nvPr/>
        </p:nvSpPr>
        <p:spPr>
          <a:xfrm>
            <a:off x="3000894" y="2460567"/>
            <a:ext cx="8711738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bg2"/>
                </a:solidFill>
              </a:rPr>
              <a:t>from the women of </a:t>
            </a:r>
            <a:r>
              <a:rPr lang="en-US" sz="2400" err="1">
                <a:solidFill>
                  <a:schemeClr val="bg2"/>
                </a:solidFill>
              </a:rPr>
              <a:t>allah</a:t>
            </a:r>
            <a:r>
              <a:rPr lang="en-US" sz="2400">
                <a:solidFill>
                  <a:schemeClr val="bg2"/>
                </a:solidFill>
              </a:rPr>
              <a:t> series, Shirin </a:t>
            </a:r>
            <a:r>
              <a:rPr lang="en-US" sz="2400" err="1">
                <a:solidFill>
                  <a:schemeClr val="bg2"/>
                </a:solidFill>
              </a:rPr>
              <a:t>Neshat</a:t>
            </a:r>
            <a:r>
              <a:rPr lang="en-US" sz="2400">
                <a:solidFill>
                  <a:schemeClr val="bg2"/>
                </a:solidFill>
              </a:rPr>
              <a:t> (artist), photo by Cynthia Preston, 1994 C.E, ink on photograph</a:t>
            </a:r>
            <a:endParaRPr lang="en-US" sz="24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bg2"/>
                </a:solidFill>
              </a:rPr>
              <a:t>the artist is from the united states, but the artwork reflects the Islamic society, primarily</a:t>
            </a:r>
            <a:endParaRPr lang="en-US" sz="24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bg2"/>
                </a:solidFill>
              </a:rPr>
              <a:t>in this art piece she questions the position of women in Islamic culture in the fight between tradition and revolution</a:t>
            </a:r>
            <a:endParaRPr lang="en-US" sz="24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bg2"/>
                </a:solidFill>
              </a:rPr>
              <a:t>this image, is a women holding a gun, her face covered in writing, getting ready to go to war</a:t>
            </a:r>
            <a:endParaRPr lang="en-US" sz="24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bg2"/>
                </a:solidFill>
              </a:rPr>
              <a:t>the images in the series are portraits of women that are </a:t>
            </a:r>
            <a:r>
              <a:rPr lang="en-US" sz="2400" err="1">
                <a:solidFill>
                  <a:schemeClr val="bg2"/>
                </a:solidFill>
              </a:rPr>
              <a:t>overlayed</a:t>
            </a:r>
            <a:r>
              <a:rPr lang="en-US" sz="2400">
                <a:solidFill>
                  <a:schemeClr val="bg2"/>
                </a:solidFill>
              </a:rPr>
              <a:t> with Persian calligraphy </a:t>
            </a:r>
            <a:endParaRPr lang="en-US" sz="2400">
              <a:solidFill>
                <a:schemeClr val="bg2"/>
              </a:solidFill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5799DF-3ED3-4698-89DF-0590BF352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2638"/>
            <a:ext cx="2763808" cy="4176421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6D79065-0517-4419-BC9F-6F853252510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391" y="-912581"/>
            <a:ext cx="6636327" cy="3713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82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0630F5-DD04-4214-81B7-F9AC74575D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738" y="-1994169"/>
            <a:ext cx="4786313" cy="6517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5131" y="2299063"/>
            <a:ext cx="11691258" cy="36933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2600">
                <a:solidFill>
                  <a:schemeClr val="bg2"/>
                </a:solidFill>
              </a:rPr>
              <a:t>1945: Women in Japan get the right to vote</a:t>
            </a:r>
            <a:endParaRPr lang="en-US" sz="26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600">
                <a:solidFill>
                  <a:schemeClr val="bg2"/>
                </a:solidFill>
                <a:cs typeface="Calibri"/>
              </a:rPr>
              <a:t>1950-1952: The class of large land owners/landlords in China was disposed of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600">
                <a:solidFill>
                  <a:schemeClr val="bg2"/>
                </a:solidFill>
              </a:rPr>
              <a:t>1963: China began to practice the state family planning process</a:t>
            </a:r>
            <a:endParaRPr lang="en-US" sz="26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600">
                <a:solidFill>
                  <a:schemeClr val="bg2"/>
                </a:solidFill>
              </a:rPr>
              <a:t>1963: Japan began to advertise having more respect and love for elders</a:t>
            </a:r>
            <a:endParaRPr lang="en-US" sz="26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600">
                <a:solidFill>
                  <a:schemeClr val="bg2"/>
                </a:solidFill>
                <a:cs typeface="Calibri"/>
              </a:rPr>
              <a:t>1960's: Many Chinese women join the communist movement for more gender equality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600">
                <a:solidFill>
                  <a:schemeClr val="bg2"/>
                </a:solidFill>
                <a:cs typeface="Calibri"/>
              </a:rPr>
              <a:t>1970's: China revised its nation-wide family planning program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600">
                <a:solidFill>
                  <a:schemeClr val="bg2"/>
                </a:solidFill>
                <a:cs typeface="Calibri"/>
              </a:rPr>
              <a:t>1970's: Chinese women began to move away from their traditional domestic duties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600">
                <a:solidFill>
                  <a:schemeClr val="bg2"/>
                </a:solidFill>
                <a:cs typeface="Calibri"/>
              </a:rPr>
              <a:t>1980's: China came out with the current day family planning program</a:t>
            </a:r>
          </a:p>
        </p:txBody>
      </p:sp>
    </p:spTree>
    <p:extLst>
      <p:ext uri="{BB962C8B-B14F-4D97-AF65-F5344CB8AC3E}">
        <p14:creationId xmlns:p14="http://schemas.microsoft.com/office/powerpoint/2010/main" val="329514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6841AFF-3DA3-44DE-A96F-495F350BF2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39" y="-1435730"/>
            <a:ext cx="4729163" cy="5490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42DEE3-7BB2-45A4-BF37-A15BE892A2FA}"/>
              </a:ext>
            </a:extLst>
          </p:cNvPr>
          <p:cNvSpPr txBox="1"/>
          <p:nvPr/>
        </p:nvSpPr>
        <p:spPr>
          <a:xfrm>
            <a:off x="267417" y="2618117"/>
            <a:ext cx="7775275" cy="35394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cs typeface="Calibri"/>
              </a:rPr>
              <a:t>1948: People's Democratic Republic of Korea: 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cs typeface="Calibri"/>
              </a:rPr>
              <a:t>1949: Communist victory in China which established the People's Republic: </a:t>
            </a:r>
            <a:endParaRPr lang="en-US" sz="280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cs typeface="Calibri"/>
              </a:rPr>
              <a:t>1950-1951: Purge of the landlord class in China.</a:t>
            </a:r>
          </a:p>
          <a:p>
            <a:pPr marL="342900" indent="-342900"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cs typeface="Calibri"/>
              </a:rPr>
              <a:t>1958: Great Leap Forward.</a:t>
            </a:r>
          </a:p>
          <a:p>
            <a:pPr marL="342900" indent="-342900"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cs typeface="Calibri"/>
              </a:rPr>
              <a:t>1973: Gang of Four- Jiang Qing, Hang Hongwen, Yao </a:t>
            </a:r>
            <a:r>
              <a:rPr lang="en-US" sz="2800" err="1">
                <a:solidFill>
                  <a:srgbClr val="FFFFFF"/>
                </a:solidFill>
                <a:cs typeface="Calibri"/>
              </a:rPr>
              <a:t>Wenyuan</a:t>
            </a:r>
            <a:r>
              <a:rPr lang="en-US" sz="2800">
                <a:solidFill>
                  <a:srgbClr val="FFFFFF"/>
                </a:solidFill>
                <a:cs typeface="Calibri"/>
              </a:rPr>
              <a:t>, and Zhang </a:t>
            </a:r>
            <a:r>
              <a:rPr lang="en-US" sz="2800" err="1">
                <a:solidFill>
                  <a:srgbClr val="FFFFFF"/>
                </a:solidFill>
                <a:cs typeface="Calibri"/>
              </a:rPr>
              <a:t>Chunqiao</a:t>
            </a:r>
            <a:r>
              <a:rPr lang="en-US" sz="2800">
                <a:solidFill>
                  <a:srgbClr val="FFFFFF"/>
                </a:solidFill>
                <a:cs typeface="Calibri"/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n-US" sz="2800">
              <a:solidFill>
                <a:srgbClr val="FFFFFF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2694D8-474D-4B03-8D5A-EA3E537C52B0}"/>
              </a:ext>
            </a:extLst>
          </p:cNvPr>
          <p:cNvSpPr txBox="1"/>
          <p:nvPr/>
        </p:nvSpPr>
        <p:spPr>
          <a:xfrm>
            <a:off x="8031193" y="4875364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33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8ADB5-F181-4E47-9BAA-A1F376DFF1C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439" y="-1964130"/>
            <a:ext cx="4521994" cy="6157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17893D-D926-4911-9216-702A7C4B36E1}"/>
              </a:ext>
            </a:extLst>
          </p:cNvPr>
          <p:cNvSpPr txBox="1"/>
          <p:nvPr/>
        </p:nvSpPr>
        <p:spPr>
          <a:xfrm>
            <a:off x="109269" y="4242759"/>
            <a:ext cx="5417388" cy="181588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cs typeface="Calibri"/>
              </a:rPr>
              <a:t>During the Mass migration of Koreans during the civil war, thousands died due to starvation and hypothermia</a:t>
            </a:r>
            <a:r>
              <a:rPr lang="en-US" sz="2000">
                <a:solidFill>
                  <a:srgbClr val="FFFFFF"/>
                </a:solidFill>
                <a:cs typeface="Calibri"/>
              </a:rPr>
              <a:t>.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185134-3772-40E3-BD26-F36AEE7A4D4F}"/>
              </a:ext>
            </a:extLst>
          </p:cNvPr>
          <p:cNvSpPr txBox="1"/>
          <p:nvPr/>
        </p:nvSpPr>
        <p:spPr>
          <a:xfrm>
            <a:off x="1446362" y="2531853"/>
            <a:ext cx="8594783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cs typeface="Calibri"/>
              </a:rPr>
              <a:t>During the economic boom in the 50's and 60's, China and Japan began modernizing their cities. Some of the most innovative buildings were built around this time.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536369-D6D6-4C5F-AFF3-133E7392365C}"/>
              </a:ext>
            </a:extLst>
          </p:cNvPr>
          <p:cNvSpPr txBox="1"/>
          <p:nvPr/>
        </p:nvSpPr>
        <p:spPr>
          <a:xfrm>
            <a:off x="5658931" y="4242759"/>
            <a:ext cx="5934973" cy="224676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cs typeface="Calibri"/>
              </a:rPr>
              <a:t>Due to the massive renovation of major cities. Urban populations began to grow. Even in China where 75% of  the population was part of the agricultural work force.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8855C-6529-4E26-BDCA-A6577D83AD14}"/>
              </a:ext>
            </a:extLst>
          </p:cNvPr>
          <p:cNvSpPr txBox="1"/>
          <p:nvPr/>
        </p:nvSpPr>
        <p:spPr>
          <a:xfrm>
            <a:off x="6981644" y="3394494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04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26D4E29-1123-4F10-9FFC-B0E2B21512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775" y="-1799616"/>
            <a:ext cx="4464844" cy="607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8CCA12-CF42-4229-B0CB-9E939F47FEF9}"/>
              </a:ext>
            </a:extLst>
          </p:cNvPr>
          <p:cNvSpPr txBox="1"/>
          <p:nvPr/>
        </p:nvSpPr>
        <p:spPr>
          <a:xfrm>
            <a:off x="1259457" y="1697966"/>
            <a:ext cx="9701840" cy="594008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cs typeface="Calibri"/>
              </a:rPr>
              <a:t>Japan: </a:t>
            </a:r>
            <a:endParaRPr lang="en-US" sz="2800">
              <a:solidFill>
                <a:srgbClr val="000000"/>
              </a:solidFill>
              <a:cs typeface="Calibri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cs typeface="Calibri"/>
              </a:rPr>
              <a:t>New liberties were guaranteed, along with gender equality and bargaining rights </a:t>
            </a:r>
            <a:endParaRPr lang="en-US" sz="2800">
              <a:solidFill>
                <a:srgbClr val="000000"/>
              </a:solidFill>
              <a:cs typeface="Calibri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cs typeface="Calibri"/>
              </a:rPr>
              <a:t>Japan no longer had a claim to Shinto Divinity</a:t>
            </a:r>
          </a:p>
          <a:p>
            <a:pPr marL="285750" indent="-285750" algn="ctr"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cs typeface="Calibri"/>
              </a:rPr>
              <a:t>Developed one of the most meritocratic systems in the world, where people are based on ability and talent. </a:t>
            </a:r>
          </a:p>
          <a:p>
            <a:pPr marL="285750" indent="-285750" algn="ctr"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cs typeface="Calibri"/>
              </a:rPr>
              <a:t>Shame was directed toward nonconformist behaviors</a:t>
            </a:r>
          </a:p>
          <a:p>
            <a:pPr marL="285750" indent="-285750" algn="ctr"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cs typeface="Calibri"/>
              </a:rPr>
              <a:t>They persevered important traditional elements shown through their films and novels</a:t>
            </a:r>
          </a:p>
          <a:p>
            <a:pPr marL="285750" indent="-285750" algn="ctr"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cs typeface="Calibri"/>
              </a:rPr>
              <a:t>Japanese painters and architects participated in the "international style"</a:t>
            </a:r>
          </a:p>
          <a:p>
            <a:pPr marL="285750" indent="-285750" algn="ctr">
              <a:buFont typeface="Arial"/>
              <a:buChar char="•"/>
            </a:pPr>
            <a:endParaRPr lang="en-US">
              <a:solidFill>
                <a:srgbClr val="FFFFFF"/>
              </a:solidFill>
              <a:cs typeface="Calibri"/>
            </a:endParaRPr>
          </a:p>
          <a:p>
            <a:pPr marL="285750" indent="-285750" algn="ctr">
              <a:buFont typeface="Arial"/>
              <a:buChar char="•"/>
            </a:pPr>
            <a:endParaRPr lang="en-US">
              <a:solidFill>
                <a:srgbClr val="FFFFFF"/>
              </a:solidFill>
              <a:cs typeface="Calibri"/>
            </a:endParaRPr>
          </a:p>
          <a:p>
            <a:pPr marL="285750" indent="-285750" algn="ctr">
              <a:buFont typeface="Arial"/>
              <a:buChar char="•"/>
            </a:pPr>
            <a:endParaRPr lang="en-US">
              <a:solidFill>
                <a:srgbClr val="FFFFFF"/>
              </a:solidFill>
              <a:cs typeface="Calibri"/>
            </a:endParaRPr>
          </a:p>
          <a:p>
            <a:pPr algn="ctr"/>
            <a:endParaRPr lang="en-US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1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B6537F-E62B-456C-B025-EE1AB1E583CD}"/>
              </a:ext>
            </a:extLst>
          </p:cNvPr>
          <p:cNvSpPr txBox="1"/>
          <p:nvPr/>
        </p:nvSpPr>
        <p:spPr>
          <a:xfrm>
            <a:off x="2021456" y="2258683"/>
            <a:ext cx="8594783" cy="224676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cs typeface="Calibri"/>
              </a:rPr>
              <a:t>The Rest of the Pacific Rim:</a:t>
            </a:r>
          </a:p>
          <a:p>
            <a:pPr marL="285750" indent="-285750" algn="ctr"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cs typeface="Calibri"/>
              </a:rPr>
              <a:t>Stressed group loyalties against excessive individualism or protest and in support of hard work</a:t>
            </a:r>
          </a:p>
          <a:p>
            <a:pPr marL="285750" indent="-285750" algn="ctr"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cs typeface="Calibri"/>
              </a:rPr>
              <a:t>Confucian morality was a big part of their culture </a:t>
            </a:r>
          </a:p>
          <a:p>
            <a:pPr marL="285750" indent="-285750" algn="ctr">
              <a:buFont typeface="Arial"/>
              <a:buChar char="•"/>
            </a:pPr>
            <a:endParaRPr lang="en-US" sz="2800">
              <a:solidFill>
                <a:srgbClr val="FFFFFF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944E27-9FBA-4759-ADC3-913CE520D216}"/>
              </a:ext>
            </a:extLst>
          </p:cNvPr>
          <p:cNvSpPr txBox="1"/>
          <p:nvPr/>
        </p:nvSpPr>
        <p:spPr>
          <a:xfrm>
            <a:off x="7182927" y="1209135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3600">
              <a:cs typeface="Calibri"/>
            </a:endParaRP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487AF4-B9FB-416B-8A2D-EAF0924FA8E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775" y="-1799616"/>
            <a:ext cx="4464844" cy="607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6C2184-A4AF-401C-A533-4CDA81FF66DA}"/>
              </a:ext>
            </a:extLst>
          </p:cNvPr>
          <p:cNvSpPr txBox="1"/>
          <p:nvPr/>
        </p:nvSpPr>
        <p:spPr>
          <a:xfrm>
            <a:off x="2452253" y="4329545"/>
            <a:ext cx="5999018" cy="224676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cs typeface="Calibri"/>
              </a:rPr>
              <a:t>Vietnam and China </a:t>
            </a:r>
          </a:p>
          <a:p>
            <a:pPr marL="285750" indent="-285750" algn="ctr"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cs typeface="Calibri"/>
              </a:rPr>
              <a:t>After the Vietnamese War, China and Vietnam embarked new scale revolutions that would clear away the rubble of the failed Confucian system </a:t>
            </a:r>
          </a:p>
        </p:txBody>
      </p:sp>
    </p:spTree>
    <p:extLst>
      <p:ext uri="{BB962C8B-B14F-4D97-AF65-F5344CB8AC3E}">
        <p14:creationId xmlns:p14="http://schemas.microsoft.com/office/powerpoint/2010/main" val="238332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CF9EFB0-D61D-41E9-AD9C-0EC1437162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156" y="-1502343"/>
            <a:ext cx="4379119" cy="5474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9C87E5-07FD-4DEB-A8CF-18D5A0BAF686}"/>
              </a:ext>
            </a:extLst>
          </p:cNvPr>
          <p:cNvSpPr txBox="1"/>
          <p:nvPr/>
        </p:nvSpPr>
        <p:spPr>
          <a:xfrm>
            <a:off x="2313" y="172937"/>
            <a:ext cx="8418200" cy="649408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u="sng">
                <a:solidFill>
                  <a:srgbClr val="FFFFFF"/>
                </a:solidFill>
                <a:latin typeface="Calibri"/>
                <a:cs typeface="Calibri"/>
              </a:rPr>
              <a:t>Japan:</a:t>
            </a:r>
            <a:r>
              <a:rPr lang="en-US" sz="3200">
                <a:solidFill>
                  <a:srgbClr val="FFFFFF"/>
                </a:solidFill>
                <a:latin typeface="Calibri"/>
                <a:cs typeface="Calibri"/>
              </a:rPr>
              <a:t> </a:t>
            </a:r>
          </a:p>
          <a:p>
            <a:pPr marL="342900" indent="-342900">
              <a:buFont typeface="Wingdings"/>
              <a:buChar char="v"/>
            </a:pPr>
            <a:r>
              <a:rPr lang="en-US" sz="2400">
                <a:solidFill>
                  <a:srgbClr val="FFFFFF"/>
                </a:solidFill>
                <a:latin typeface="Calibri"/>
                <a:cs typeface="Calibri"/>
              </a:rPr>
              <a:t>With US occupation: Labor unions and savings were encouraged, restricted imports; Korean war = Japanese economic boom </a:t>
            </a:r>
          </a:p>
          <a:p>
            <a:pPr marL="342900" indent="-342900">
              <a:buFont typeface="Wingdings"/>
              <a:buChar char="v"/>
            </a:pPr>
            <a:r>
              <a:rPr lang="en-US" sz="2400">
                <a:solidFill>
                  <a:srgbClr val="FFFFFF"/>
                </a:solidFill>
                <a:latin typeface="Calibri"/>
                <a:cs typeface="Calibri"/>
              </a:rPr>
              <a:t>Government supported "social market"</a:t>
            </a:r>
            <a:endParaRPr lang="en-US" sz="2400">
              <a:cs typeface="Calibri"/>
            </a:endParaRPr>
          </a:p>
          <a:p>
            <a:pPr marL="342900" indent="-342900">
              <a:buFont typeface="Wingdings"/>
              <a:buChar char="v"/>
            </a:pPr>
            <a:r>
              <a:rPr lang="en-US" sz="2400">
                <a:solidFill>
                  <a:srgbClr val="FFFFFF"/>
                </a:solidFill>
                <a:latin typeface="Calibri"/>
                <a:cs typeface="Calibri"/>
              </a:rPr>
              <a:t>Economic reforms- breaking up large pieces of land and giving it to mall individual farmers (ended feudalism in many areas); Zaibatsu’s (conglomerates) were dissolved temporarily</a:t>
            </a:r>
          </a:p>
          <a:p>
            <a:pPr marL="342900" indent="-342900">
              <a:buFont typeface="Wingdings"/>
              <a:buChar char="v"/>
            </a:pPr>
            <a:r>
              <a:rPr lang="en-US" sz="2400">
                <a:solidFill>
                  <a:srgbClr val="FFFFFF"/>
                </a:solidFill>
                <a:latin typeface="Calibri"/>
                <a:cs typeface="Calibri"/>
              </a:rPr>
              <a:t>50s: </a:t>
            </a:r>
            <a:r>
              <a:rPr lang="en-US" sz="2400">
                <a:solidFill>
                  <a:srgbClr val="FFFFFF"/>
                </a:solidFill>
                <a:cs typeface="Calibri"/>
              </a:rPr>
              <a:t>coal &amp; steel industry and exports</a:t>
            </a:r>
          </a:p>
          <a:p>
            <a:pPr marL="342900" indent="-342900">
              <a:buFont typeface="Wingdings"/>
              <a:buChar char="v"/>
            </a:pPr>
            <a:r>
              <a:rPr lang="en-US" sz="2400">
                <a:solidFill>
                  <a:srgbClr val="FFFFFF"/>
                </a:solidFill>
                <a:latin typeface="Calibri"/>
                <a:cs typeface="Calibri"/>
              </a:rPr>
              <a:t>'60s-'70s:  consumer goods and automobiles</a:t>
            </a:r>
          </a:p>
          <a:p>
            <a:pPr marL="342900" indent="-342900">
              <a:buFont typeface="Wingdings"/>
              <a:buChar char="v"/>
            </a:pPr>
            <a:r>
              <a:rPr lang="en-US" sz="2400">
                <a:solidFill>
                  <a:srgbClr val="FFFFFF"/>
                </a:solidFill>
                <a:latin typeface="Calibri"/>
                <a:cs typeface="Calibri"/>
              </a:rPr>
              <a:t>'70s on: knowledge based products (electronics)</a:t>
            </a:r>
          </a:p>
          <a:p>
            <a:pPr marL="342900" indent="-342900">
              <a:buFont typeface="Wingdings"/>
              <a:buChar char="v"/>
            </a:pPr>
            <a:r>
              <a:rPr lang="en-US" sz="2400">
                <a:solidFill>
                  <a:srgbClr val="FFFFFF"/>
                </a:solidFill>
                <a:latin typeface="Calibri"/>
                <a:cs typeface="Calibri"/>
              </a:rPr>
              <a:t>Organized company unions did not get in the way of the company’s productivity; also</a:t>
            </a:r>
            <a:r>
              <a:rPr lang="en-US" sz="2400">
                <a:solidFill>
                  <a:srgbClr val="FFFFFF"/>
                </a:solidFill>
                <a:cs typeface="Calibri"/>
              </a:rPr>
              <a:t> provided a life time of employment -&gt; low average unemployment rates, workers reluctant to take vacations. </a:t>
            </a:r>
            <a:endParaRPr lang="en-US" sz="2400">
              <a:solidFill>
                <a:srgbClr val="000000"/>
              </a:solidFill>
              <a:cs typeface="Calibri"/>
            </a:endParaRPr>
          </a:p>
          <a:p>
            <a:pPr marL="342900" indent="-342900">
              <a:buFont typeface="Wingdings"/>
              <a:buChar char="v"/>
            </a:pPr>
            <a:r>
              <a:rPr lang="en-US" sz="2400">
                <a:solidFill>
                  <a:srgbClr val="FFFFFF"/>
                </a:solidFill>
                <a:cs typeface="Calibri"/>
              </a:rPr>
              <a:t> labor system: both less class-conscious and less individualistic than labor forces in more industrialized western nations.  </a:t>
            </a:r>
          </a:p>
        </p:txBody>
      </p:sp>
    </p:spTree>
    <p:extLst>
      <p:ext uri="{BB962C8B-B14F-4D97-AF65-F5344CB8AC3E}">
        <p14:creationId xmlns:p14="http://schemas.microsoft.com/office/powerpoint/2010/main" val="39488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CF9EFB0-D61D-41E9-AD9C-0EC1437162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156" y="-1502343"/>
            <a:ext cx="4379119" cy="5474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195518-3346-47D8-8BE6-E55EBF2A334B}"/>
              </a:ext>
            </a:extLst>
          </p:cNvPr>
          <p:cNvSpPr txBox="1"/>
          <p:nvPr/>
        </p:nvSpPr>
        <p:spPr>
          <a:xfrm>
            <a:off x="9210134" y="2445589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000">
              <a:cs typeface="Calibri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03236AD-6267-4D07-AD8B-E5EE669750FE}"/>
              </a:ext>
            </a:extLst>
          </p:cNvPr>
          <p:cNvSpPr txBox="1"/>
          <p:nvPr/>
        </p:nvSpPr>
        <p:spPr>
          <a:xfrm>
            <a:off x="7749035" y="2245332"/>
            <a:ext cx="4439727" cy="483209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>
                <a:solidFill>
                  <a:srgbClr val="FFFFFF"/>
                </a:solidFill>
                <a:cs typeface="Calibri"/>
              </a:rPr>
              <a:t>Vietnam:</a:t>
            </a:r>
            <a:r>
              <a:rPr lang="en-US" sz="2800">
                <a:solidFill>
                  <a:srgbClr val="FFFFFF"/>
                </a:solidFill>
                <a:cs typeface="Calibri"/>
              </a:rPr>
              <a:t> </a:t>
            </a:r>
            <a:endParaRPr lang="en-US" sz="2400">
              <a:cs typeface="Calibri"/>
            </a:endParaRPr>
          </a:p>
          <a:p>
            <a:pPr marL="342900" indent="-342900">
              <a:buFont typeface="Wingdings"/>
              <a:buChar char="v"/>
            </a:pPr>
            <a:r>
              <a:rPr lang="en-US" sz="2800">
                <a:solidFill>
                  <a:srgbClr val="FFFFFF"/>
                </a:solidFill>
                <a:cs typeface="Calibri"/>
              </a:rPr>
              <a:t>Tried to maintain a highly centralized command economy -&gt; stifled economic growth</a:t>
            </a:r>
          </a:p>
          <a:p>
            <a:pPr marL="342900" indent="-342900">
              <a:buFont typeface="Wingdings"/>
              <a:buChar char="v"/>
            </a:pPr>
            <a:r>
              <a:rPr lang="en-US" sz="2800">
                <a:solidFill>
                  <a:srgbClr val="FFFFFF"/>
                </a:solidFill>
                <a:cs typeface="Calibri"/>
              </a:rPr>
              <a:t>Pressure to expand and liberalize the market, opening to foreign corporations. </a:t>
            </a:r>
          </a:p>
          <a:p>
            <a:pPr marL="342900" indent="-342900">
              <a:buFont typeface="Wingdings"/>
              <a:buChar char="v"/>
            </a:pPr>
            <a:r>
              <a:rPr lang="en-US" sz="2800">
                <a:solidFill>
                  <a:srgbClr val="FFFFFF"/>
                </a:solidFill>
                <a:cs typeface="Calibri"/>
              </a:rPr>
              <a:t>Sweat shop conditions in foreign factories. 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ABD8DE6C-77E0-47FA-A7B2-446AF8ED76C5}"/>
              </a:ext>
            </a:extLst>
          </p:cNvPr>
          <p:cNvSpPr txBox="1"/>
          <p:nvPr/>
        </p:nvSpPr>
        <p:spPr>
          <a:xfrm>
            <a:off x="-6675" y="-5751"/>
            <a:ext cx="7965054" cy="6986528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>
                <a:solidFill>
                  <a:srgbClr val="FFFFFF"/>
                </a:solidFill>
                <a:cs typeface="Segoe UI"/>
              </a:rPr>
              <a:t>Korea: ​</a:t>
            </a:r>
            <a:endParaRPr lang="en-US" sz="2800" u="sng">
              <a:solidFill>
                <a:srgbClr val="FFFFFF"/>
              </a:solidFill>
              <a:cs typeface="Calibri"/>
            </a:endParaRPr>
          </a:p>
          <a:p>
            <a:pPr marL="342900" indent="-342900">
              <a:buFont typeface="Wingdings"/>
              <a:buChar char="v"/>
            </a:pPr>
            <a:r>
              <a:rPr lang="en-US" sz="2800">
                <a:solidFill>
                  <a:srgbClr val="FFFFFF"/>
                </a:solidFill>
                <a:cs typeface="Segoe UI"/>
              </a:rPr>
              <a:t>South Korea- Mixed economy</a:t>
            </a:r>
            <a:endParaRPr lang="en-US" sz="2800">
              <a:solidFill>
                <a:srgbClr val="FFFFFF"/>
              </a:solidFill>
              <a:cs typeface="Calibri"/>
            </a:endParaRPr>
          </a:p>
          <a:p>
            <a:pPr lvl="2" indent="-342900">
              <a:buFont typeface="Wingdings"/>
              <a:buChar char="v"/>
            </a:pPr>
            <a:r>
              <a:rPr lang="en-US" sz="2800">
                <a:solidFill>
                  <a:srgbClr val="FFFFFF"/>
                </a:solidFill>
                <a:cs typeface="Calibri"/>
              </a:rPr>
              <a:t>Large support from USA and outward-looking strategy (early 60s) </a:t>
            </a:r>
          </a:p>
          <a:p>
            <a:pPr lvl="2" indent="-342900">
              <a:buFont typeface="Wingdings"/>
              <a:buChar char="v"/>
            </a:pPr>
            <a:r>
              <a:rPr lang="en-US" sz="2800">
                <a:solidFill>
                  <a:srgbClr val="FFFFFF"/>
                </a:solidFill>
                <a:cs typeface="Segoe UI"/>
              </a:rPr>
              <a:t>large industrial firms created and resulted in cheap consumer goods, steel, automobiles and textiles.  ​</a:t>
            </a:r>
            <a:endParaRPr lang="en-US" sz="2800">
              <a:solidFill>
                <a:srgbClr val="FFFFFF"/>
              </a:solidFill>
              <a:cs typeface="Calibri"/>
            </a:endParaRPr>
          </a:p>
          <a:p>
            <a:pPr lvl="2" indent="-342900">
              <a:buFont typeface="Wingdings"/>
              <a:buChar char="v"/>
            </a:pPr>
            <a:r>
              <a:rPr lang="en-US" sz="2800">
                <a:solidFill>
                  <a:srgbClr val="FFFFFF"/>
                </a:solidFill>
                <a:cs typeface="Segoe UI"/>
              </a:rPr>
              <a:t> Export led industrialization</a:t>
            </a:r>
            <a:endParaRPr lang="en-US" sz="2800">
              <a:solidFill>
                <a:srgbClr val="FFFFFF"/>
              </a:solidFill>
              <a:cs typeface="Calibri"/>
            </a:endParaRPr>
          </a:p>
          <a:p>
            <a:pPr marL="342900" indent="-342900">
              <a:buFont typeface="Wingdings"/>
              <a:buChar char="v"/>
            </a:pPr>
            <a:r>
              <a:rPr lang="en-US" sz="2800">
                <a:solidFill>
                  <a:srgbClr val="FFFFFF"/>
                </a:solidFill>
                <a:cs typeface="Calibri"/>
              </a:rPr>
              <a:t>North Korea- </a:t>
            </a:r>
          </a:p>
          <a:p>
            <a:pPr lvl="2" indent="-342900">
              <a:buFont typeface="Wingdings"/>
              <a:buChar char="v"/>
            </a:pPr>
            <a:r>
              <a:rPr lang="en-US" sz="2800">
                <a:solidFill>
                  <a:srgbClr val="FFFFFF"/>
                </a:solidFill>
                <a:cs typeface="Calibri"/>
              </a:rPr>
              <a:t>privately owned farms </a:t>
            </a:r>
            <a:endParaRPr lang="en-US" sz="2800">
              <a:cs typeface="Calibri"/>
            </a:endParaRPr>
          </a:p>
          <a:p>
            <a:pPr lvl="2" indent="-342900">
              <a:buFont typeface="Wingdings"/>
              <a:buChar char="v"/>
            </a:pPr>
            <a:r>
              <a:rPr lang="en-US" sz="2800">
                <a:solidFill>
                  <a:srgbClr val="FFFFFF"/>
                </a:solidFill>
                <a:cs typeface="Calibri"/>
              </a:rPr>
              <a:t>State owned enterprises (iron, steel, chemicals, textiles and machinery)</a:t>
            </a:r>
          </a:p>
          <a:p>
            <a:pPr lvl="2" indent="-342900">
              <a:buFont typeface="Wingdings"/>
              <a:buChar char="v"/>
            </a:pPr>
            <a:r>
              <a:rPr lang="en-US" sz="2800">
                <a:solidFill>
                  <a:srgbClr val="FFFFFF"/>
                </a:solidFill>
                <a:cs typeface="Calibri"/>
              </a:rPr>
              <a:t>After Korean war, tried to mobilize labor force and natural resources to achieve rapid economic development with aid from other communist countries</a:t>
            </a:r>
          </a:p>
        </p:txBody>
      </p:sp>
    </p:spTree>
    <p:extLst>
      <p:ext uri="{BB962C8B-B14F-4D97-AF65-F5344CB8AC3E}">
        <p14:creationId xmlns:p14="http://schemas.microsoft.com/office/powerpoint/2010/main" val="107788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CF9EFB0-D61D-41E9-AD9C-0EC1437162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156" y="-1502343"/>
            <a:ext cx="4379119" cy="5474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7B01FE-C7B3-4480-BB5B-3DA5CEA6EB7B}"/>
              </a:ext>
            </a:extLst>
          </p:cNvPr>
          <p:cNvSpPr txBox="1"/>
          <p:nvPr/>
        </p:nvSpPr>
        <p:spPr>
          <a:xfrm>
            <a:off x="15558" y="972680"/>
            <a:ext cx="11290023" cy="59708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u="sng">
                <a:solidFill>
                  <a:srgbClr val="FFFFFF"/>
                </a:solidFill>
                <a:cs typeface="Calibri"/>
              </a:rPr>
              <a:t>China:</a:t>
            </a:r>
            <a:r>
              <a:rPr lang="en-US" sz="2800">
                <a:solidFill>
                  <a:srgbClr val="FFFFFF"/>
                </a:solidFill>
                <a:cs typeface="Calibri"/>
              </a:rPr>
              <a:t> </a:t>
            </a:r>
          </a:p>
          <a:p>
            <a:pPr marL="342900" indent="-342900">
              <a:buFont typeface="Wingdings"/>
              <a:buChar char="v"/>
            </a:pPr>
            <a:r>
              <a:rPr lang="en-US" sz="2400">
                <a:solidFill>
                  <a:srgbClr val="FFFFFF"/>
                </a:solidFill>
                <a:cs typeface="Calibri"/>
              </a:rPr>
              <a:t>Communist economic reform programs:</a:t>
            </a:r>
          </a:p>
          <a:p>
            <a:pPr lvl="2" indent="-342900">
              <a:buFont typeface="Wingdings"/>
              <a:buChar char="v"/>
            </a:pPr>
            <a:r>
              <a:rPr lang="en-US" sz="2400">
                <a:solidFill>
                  <a:srgbClr val="FFFFFF"/>
                </a:solidFill>
                <a:cs typeface="Calibri"/>
              </a:rPr>
              <a:t>5 year plans (begun in '53) - 12 completed</a:t>
            </a:r>
            <a:endParaRPr lang="en-US" sz="2400">
              <a:cs typeface="Calibri"/>
            </a:endParaRPr>
          </a:p>
          <a:p>
            <a:pPr marL="342900" indent="-342900">
              <a:buFont typeface="Wingdings"/>
              <a:buChar char="v"/>
            </a:pPr>
            <a:r>
              <a:rPr lang="en-US" sz="2400">
                <a:solidFill>
                  <a:srgbClr val="FFFFFF"/>
                </a:solidFill>
                <a:cs typeface="Calibri"/>
              </a:rPr>
              <a:t>Rapid industrialization = successful development</a:t>
            </a:r>
          </a:p>
          <a:p>
            <a:pPr marL="342900" indent="-342900">
              <a:buFont typeface="Wingdings"/>
              <a:buChar char="v"/>
            </a:pPr>
            <a:r>
              <a:rPr lang="en-US" sz="2400">
                <a:solidFill>
                  <a:srgbClr val="FFFFFF"/>
                </a:solidFill>
                <a:cs typeface="Calibri"/>
              </a:rPr>
              <a:t>Rural to urban</a:t>
            </a:r>
          </a:p>
          <a:p>
            <a:pPr marL="342900" indent="-342900">
              <a:buFont typeface="Wingdings"/>
              <a:buChar char="v"/>
            </a:pPr>
            <a:r>
              <a:rPr lang="en-US" sz="2400">
                <a:solidFill>
                  <a:srgbClr val="FFFFFF"/>
                </a:solidFill>
                <a:cs typeface="Calibri"/>
              </a:rPr>
              <a:t>During the Great Leap Forward ('58-'60): </a:t>
            </a:r>
          </a:p>
          <a:p>
            <a:pPr lvl="2" indent="-342900">
              <a:buFont typeface="Wingdings"/>
              <a:buChar char="v"/>
            </a:pPr>
            <a:r>
              <a:rPr lang="en-US" sz="2400">
                <a:solidFill>
                  <a:srgbClr val="FFFFFF"/>
                </a:solidFill>
                <a:cs typeface="Calibri"/>
              </a:rPr>
              <a:t>Producing goods for more industrialization (cement, tractors)</a:t>
            </a:r>
            <a:endParaRPr lang="en-US" sz="2400">
              <a:cs typeface="Calibri"/>
            </a:endParaRPr>
          </a:p>
          <a:p>
            <a:pPr lvl="2" indent="-342900">
              <a:buFont typeface="Wingdings"/>
              <a:buChar char="v"/>
            </a:pPr>
            <a:r>
              <a:rPr lang="en-US" sz="2400">
                <a:solidFill>
                  <a:srgbClr val="FFFFFF"/>
                </a:solidFill>
                <a:cs typeface="Calibri"/>
              </a:rPr>
              <a:t>Peasant communes regulated by commune leaders and heads of local labor brigades</a:t>
            </a:r>
          </a:p>
          <a:p>
            <a:pPr marL="342900" indent="-342900">
              <a:buFont typeface="Wingdings"/>
              <a:buChar char="v"/>
            </a:pPr>
            <a:r>
              <a:rPr lang="en-US" sz="2400">
                <a:solidFill>
                  <a:srgbClr val="FFFFFF"/>
                </a:solidFill>
                <a:cs typeface="Calibri"/>
              </a:rPr>
              <a:t>Economic disaster: Peasant resistance to collectivization, abuse of commune leaders, low output from factories. </a:t>
            </a:r>
          </a:p>
          <a:p>
            <a:pPr marL="342900" indent="-342900">
              <a:buFont typeface="Wingdings"/>
              <a:buChar char="v"/>
            </a:pPr>
            <a:r>
              <a:rPr lang="en-US" sz="2400">
                <a:solidFill>
                  <a:srgbClr val="FFFFFF"/>
                </a:solidFill>
                <a:cs typeface="Calibri"/>
              </a:rPr>
              <a:t>Major drought as well as population boom resulted in famine as the agricultural economy could not keep up. </a:t>
            </a:r>
          </a:p>
          <a:p>
            <a:pPr marL="342900" indent="-342900">
              <a:buFont typeface="Wingdings"/>
              <a:buChar char="v"/>
            </a:pPr>
            <a:r>
              <a:rPr lang="en-US" sz="2400">
                <a:solidFill>
                  <a:srgbClr val="FFFFFF"/>
                </a:solidFill>
                <a:cs typeface="Calibri"/>
              </a:rPr>
              <a:t>Under Deng Xiaoping, farming communes discontinued and private production was encouraged. </a:t>
            </a:r>
          </a:p>
          <a:p>
            <a:pPr marL="285750" indent="-285750">
              <a:buFont typeface="Wingdings"/>
              <a:buChar char="v"/>
            </a:pPr>
            <a:endParaRPr lang="en-US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684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Schoolbook</vt:lpstr>
      <vt:lpstr>Corbel</vt:lpstr>
      <vt:lpstr>Segoe UI</vt:lpstr>
      <vt:lpstr>Wingdings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Tatum</dc:creator>
  <cp:lastModifiedBy>Stephanie Tatum</cp:lastModifiedBy>
  <cp:revision>2</cp:revision>
  <dcterms:modified xsi:type="dcterms:W3CDTF">2018-05-02T17:50:01Z</dcterms:modified>
</cp:coreProperties>
</file>