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537150" y="13935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Ch. 31 Presentation: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SPICE of Life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1945-2001</a:t>
            </a: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Alyx Kinsey, Abdulla Warrayat, Emma Bookout, Jordan Jones, Coal Glasgow, Mitchell Gilbert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Interaction (West Europe and U.S.)</a:t>
            </a: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297500" y="1461625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Consolidation of many democracies formed decent welfare states.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Green movement in several countries in the 70’s in response to uncontrolled economic growth.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1950-60’s - French, German, and Italian populations grew by around 6-10% a year.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Massive immigration from poorer areas to more developed areas like the U.S. and U.K.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1940’s - The standard crime rate in Europe increased drastically.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Demographics shrift to allowing women to hold better jobs due to effects of world wars.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Interaction (Eastern Europe and Soviet Union)</a:t>
            </a: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Soviet Empire expands and pushes sphere of influence into western and eastern Europe.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Immigration out of the Soviet East Germany, but the Berlin Wall was but to stop that.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Massive industrial damage caused by industrialization.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Communist systems failed to solve the problems of agricultural effects on eastern demographics.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Crude death and birth rates began to resemble the west’s as a result of parents caring more about education.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327825" y="1372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 - United States</a:t>
            </a: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053225" y="783225"/>
            <a:ext cx="7897800" cy="4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/>
              <a:t>The Harlem Renaissance</a:t>
            </a:r>
            <a:r>
              <a:rPr lang="en" sz="1400"/>
              <a:t> - 1910-1930s</a:t>
            </a:r>
            <a:endParaRPr sz="140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 time of African American culture and arts at its peak. The Harlem Renaissance started in the neighborhood of Harlem New York where a once white area was then overtaken by African Americans. Many of the people were from the south and came during the Great Migration</a:t>
            </a:r>
            <a:endParaRPr sz="140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Known figures of the Harlem Renaissance:</a:t>
            </a:r>
            <a:endParaRPr sz="140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W.E.B. Du Bois</a:t>
            </a:r>
            <a:endParaRPr sz="140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Langston Hughes</a:t>
            </a:r>
            <a:endParaRPr sz="140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Adelaide Hall</a:t>
            </a:r>
            <a:endParaRPr sz="140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Louis Armstrong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/>
              <a:t>Civil Rights Movement/segregation</a:t>
            </a:r>
            <a:r>
              <a:rPr lang="en" sz="1400"/>
              <a:t> - 1950s-1960s </a:t>
            </a:r>
            <a:endParaRPr sz="140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Boycotts/sit-ins, Jim Crow laws, MLK, Civil Rights Act of 1957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/>
              <a:t>Feminism</a:t>
            </a:r>
            <a:r>
              <a:rPr lang="en" sz="1400"/>
              <a:t> - a movement for women's rights in the 1960s,  inspired by the civil rights movement, striving for job opportunities.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Western Europe </a:t>
            </a: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Women's revolution- employment rate drastically increases as does the the enrollment rate in higher education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Europe’s American habits </a:t>
            </a:r>
            <a:endParaRPr sz="1800"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25" y="3007218"/>
            <a:ext cx="3758950" cy="19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Culture- Eastern Europe and Soviet Union </a:t>
            </a: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052550" y="1071825"/>
            <a:ext cx="7038900" cy="32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Religions were put under tight government regulations in Soviet Union </a:t>
            </a:r>
            <a:endParaRPr sz="140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 Not allowed to give religious instruction to anyone under 18</a:t>
            </a:r>
            <a:endParaRPr sz="140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Most declined in favor of scientific outlook and Marxism explanations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Soviet union attacked modern western styles of art and literature</a:t>
            </a:r>
            <a:endParaRPr sz="1400"/>
          </a:p>
          <a:p>
            <a:pPr marL="13716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Socialist realist principles spread to eastern Europe </a:t>
            </a:r>
            <a:endParaRPr sz="1400"/>
          </a:p>
          <a:p>
            <a:pPr marL="13716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Soviet and eastern European artists began adopting western styles after 1950s</a:t>
            </a:r>
            <a:endParaRPr sz="1400"/>
          </a:p>
          <a:p>
            <a:pPr marL="18288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Jazz, pop, and rock emerging by 1980s</a:t>
            </a:r>
            <a:endParaRPr sz="1400"/>
          </a:p>
          <a:p>
            <a:pPr marL="13716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Literature remained diverse, despite official control </a:t>
            </a:r>
            <a:endParaRPr sz="1400"/>
          </a:p>
          <a:p>
            <a:pPr marL="18288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Wrote mostly about world war II, and patriotism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Great emphasis on science, social science, physics, chemistry, and mathematics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 (West Europe and U.S.)</a:t>
            </a: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1947 - The U.S. put the Marshall Plan in affect to help rebuild Europe after the war.</a:t>
            </a:r>
            <a:endParaRPr sz="1900"/>
          </a:p>
          <a:p>
            <a: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1958 - European Union formed from 6 western countries; Belgium, France, Italy, Luxembourg and, the Netherlands.</a:t>
            </a:r>
            <a:endParaRPr sz="1900"/>
          </a:p>
          <a:p>
            <a: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1" i="1" u="sng"/>
              <a:t>After a short rebuilding period the global market explodes.</a:t>
            </a:r>
            <a:endParaRPr sz="1900" b="1" i="1" u="sng"/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NATO deflects Soviet pressures on American trade.</a:t>
            </a:r>
            <a:endParaRPr sz="1900"/>
          </a:p>
          <a:p>
            <a: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Trickle down theory and privatization of the U.S.</a:t>
            </a:r>
            <a:endParaRPr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 (Eastern Europe and Soviet Union)</a:t>
            </a: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 the beginning the economy was very strictly based off communistic ideologies, but that shifted as more relaxed leaders came into power in places like Poland.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Trade with the west was greater than ever before.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Backlash from soviet satellites about the economic system imposed.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east was a strong industrial power between the 1920’s and 50’s.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Eastern women dominated professions such as medicine.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1297500" y="23407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Horn Players. Jean-Micheal Basquiat.1983. Acrylic and oil painting.3 canvas panels.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58850" y="1301175"/>
            <a:ext cx="5802600" cy="3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Triptych - a painted consisting of 3 joined panels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Includes several drawings and words - many then crossed out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Large swaths of white paint - highlights the black backgrounds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Repeated words of: dizzy, ornithology, pree, and teeth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●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Main subjects: 2 known jazz musicians 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○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Saxophonist - Charlie Parker (left)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○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Trumpeter - Dizzy Gillespie (right)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■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Words around him referring to the scat he performed occasionally 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175" y="1301175"/>
            <a:ext cx="2780544" cy="35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5983225" y="1243475"/>
            <a:ext cx="2913900" cy="3655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392775" y="190425"/>
            <a:ext cx="55761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●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“Ornithology“ is the study of birds, title of famous song of Parkers and is named after his nickname, “bird”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●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Basquiat is famous for his use of wordplay in his art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●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Before his success Basquiat would do graffiti in manhattan, usually the subway, and commonly printed “SAMO” (meaning same old shirt) for his identity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○"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The wall writings usually appeared around art galleries and was critical to art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323" y="1585832"/>
            <a:ext cx="3050509" cy="225752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221175" y="1531800"/>
            <a:ext cx="3171600" cy="23757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094300" y="635575"/>
            <a:ext cx="5207700" cy="49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●"/>
            </a:pPr>
            <a:r>
              <a:rPr lang="en"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Shed his undercover name and was in many art exhibitions</a:t>
            </a:r>
            <a:endParaRPr sz="18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○"/>
            </a:pPr>
            <a:r>
              <a:rPr lang="en"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Times square exhibition and the armoury show </a:t>
            </a:r>
            <a:endParaRPr sz="18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●"/>
            </a:pPr>
            <a:r>
              <a:rPr lang="en"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Called the “the Black Picasso”</a:t>
            </a:r>
            <a:endParaRPr sz="18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○"/>
            </a:pPr>
            <a:r>
              <a:rPr lang="en"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Similar to Picasso’s “Three Musicians”</a:t>
            </a:r>
            <a:endParaRPr sz="18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○"/>
            </a:pPr>
            <a:r>
              <a:rPr lang="en"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Followed the same of the distorted head in the third picture</a:t>
            </a:r>
            <a:endParaRPr sz="18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50" y="2083302"/>
            <a:ext cx="3631451" cy="188556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/>
          <p:nvPr/>
        </p:nvSpPr>
        <p:spPr>
          <a:xfrm>
            <a:off x="158050" y="2007100"/>
            <a:ext cx="3778200" cy="20244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(West Europe and U.S.)</a:t>
            </a: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7500" y="1365325"/>
            <a:ext cx="7038900" cy="3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U.S. formed NATO along with the other north American countries to protect against Soviet influence in trade.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Technocrat class created - aristocrats who were highly trained in engineering or economics.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Great Civil Rights movement lead by MLK Jr. In the U.S. in 1963- more than 250000 people.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Workers were still property-less.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WWII women's rights movements throughout Europe and the U.S.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Social strata switched to compensate for more working middle class.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1297500" y="3175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The Gates</a:t>
            </a:r>
            <a:r>
              <a:rPr lang="en" sz="16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. New York City, U.S. Christo and Jeanne-Claude. 1979-2005 C.E. mixed media installation.</a:t>
            </a:r>
            <a:endParaRPr sz="1600">
              <a:solidFill>
                <a:srgbClr val="F3F3F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149650" y="1383275"/>
            <a:ext cx="4767600" cy="34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Pathway of gates throughout central park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Rectangular frames 16 ft tall with saffron colored fabric hanging down like flags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The gates go on 23 miles and there is no set starting or ending place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Controversial in contemporary art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Goal: create a “golden ceiling w/ warm shadows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Most famous example of urban planning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197" y="1165975"/>
            <a:ext cx="3210049" cy="18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2975" y="3200025"/>
            <a:ext cx="2814575" cy="17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/>
          <p:nvPr/>
        </p:nvSpPr>
        <p:spPr>
          <a:xfrm>
            <a:off x="4976100" y="1109325"/>
            <a:ext cx="3343800" cy="19494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6066350" y="3147725"/>
            <a:ext cx="2927100" cy="18840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3464600" y="360000"/>
            <a:ext cx="5582700" cy="46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Style of to be looked at in motion not the type to just sit and look at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Went through a long process to get the approval for </a:t>
            </a:r>
            <a:r>
              <a:rPr lang="en" sz="1600" i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The Gates</a:t>
            </a: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; after constant meetings, and proposals, and presentations they got the rights after 26 years!!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Purposely made to not stay forever, temporary art.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○"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Knowing the gates wouldn't stay forever gave people a sense of urgency to go see the piece, they called it an “aesthetic decision”.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Other public art like </a:t>
            </a:r>
            <a:r>
              <a:rPr lang="en" sz="1600" i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Valley Curtain </a:t>
            </a: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 Rifle, CO and </a:t>
            </a:r>
            <a:r>
              <a:rPr lang="en" sz="1600" i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Surrounded Islands</a:t>
            </a: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in Miami, FL.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025" y="2971779"/>
            <a:ext cx="3169576" cy="187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4">
            <a:alphaModFix/>
          </a:blip>
          <a:srcRect t="10349" b="15189"/>
          <a:stretch/>
        </p:blipFill>
        <p:spPr>
          <a:xfrm>
            <a:off x="656525" y="360000"/>
            <a:ext cx="2446575" cy="23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/>
          <p:nvPr/>
        </p:nvSpPr>
        <p:spPr>
          <a:xfrm>
            <a:off x="253550" y="2928750"/>
            <a:ext cx="3264600" cy="19809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602200" y="316950"/>
            <a:ext cx="2567400" cy="2488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(East Europe and Soviet Union)</a:t>
            </a: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Soviets made the Warsaw Pact.</a:t>
            </a:r>
            <a:endParaRPr sz="1900"/>
          </a:p>
          <a:p>
            <a: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Solidarity movement - Independent labour movement in Poland.</a:t>
            </a:r>
            <a:endParaRPr sz="1900"/>
          </a:p>
          <a:p>
            <a: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Eastern social structures gradually became more like the west despite the Marxist influence.</a:t>
            </a:r>
            <a:endParaRPr sz="1900"/>
          </a:p>
          <a:p>
            <a: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Despite the great skill of eastern women, they were still valued less than their western counterparts - A trend that will continue to this day.</a:t>
            </a:r>
            <a:endParaRPr sz="1900"/>
          </a:p>
          <a:p>
            <a: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Nikita Khrushchev - Beaurocrat who openly attacked the  Stalinism sociopolitical implications.</a:t>
            </a:r>
            <a:endParaRPr sz="190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Political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&amp; western Europe 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Cold war, heightened tensions between the United States and Soviet Union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During the cold war the united states and USSr both wanted to prove technological advances with the space race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Oil crisis caused great unrest in the U.S.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Korean and Vietnam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Europe and the Marshall plan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divide of Berlin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Political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Soviet union and Eastern Europe  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Soviet union take over of nearly all of Eastern Europe was known as the soviet bloc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Hungarian revolt a student led protest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 Brief freedom known as prague spring in czechoslovakia</a:t>
            </a:r>
            <a:endParaRPr sz="22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2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2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Political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Soviet Union and Eastern Europe</a:t>
            </a: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Gorbachev final leader of the Soviet union before it fell in 1991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Iron curtain separated the eastern part and western part of europe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Soviet union invaded Afghanistan </a:t>
            </a:r>
            <a:r>
              <a:rPr lang="en" sz="2200"/>
              <a:t> 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297500" y="2985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Vietnam Veterans Memorial. Washington DC, U.S. Maya Lin. 1982. Granite.</a:t>
            </a:r>
            <a:endParaRPr sz="18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-70000" y="1306475"/>
            <a:ext cx="5413500" cy="39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urier New"/>
              <a:buChar char="●"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Located between The Washington Monument and The Lincoln Memorial</a:t>
            </a:r>
            <a:endParaRPr sz="1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urier New"/>
              <a:buChar char="○"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Located specifically here to “unite to nations past”</a:t>
            </a:r>
            <a:endParaRPr sz="1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urier New"/>
              <a:buChar char="●"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Series of 10 ft high granite walls engraved with over 58,000 names</a:t>
            </a:r>
            <a:endParaRPr sz="1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urier New"/>
              <a:buChar char="●"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Black granite for reflection and peaceful feel</a:t>
            </a:r>
            <a:endParaRPr sz="1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urier New"/>
              <a:buChar char="○"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Mirror would double the size - two worlds; a world we are apart of and one we can’t enter</a:t>
            </a:r>
            <a:endParaRPr sz="1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urier New"/>
              <a:buChar char="●"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Lin made sure not to pick granite from Canada and Sweden(countries with the best granite) because of political backlash, draft dodgers went to Sweden and Canada </a:t>
            </a:r>
            <a:endParaRPr sz="1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850" y="1682975"/>
            <a:ext cx="3288351" cy="20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x="5490850" y="1600425"/>
            <a:ext cx="3486600" cy="22662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066775" y="757725"/>
            <a:ext cx="4641600" cy="4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●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Lin had the impulse to cut into the Earth; as you walk in you walk down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●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Lin felt that the memorial would help people come to terms with the death of loved ones and the memorial is apolitical 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Starting at the center are the names of people that died in 1959 and then going down toward the right continues the name in later years 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485" y="1479659"/>
            <a:ext cx="2790413" cy="1943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/>
          <p:nvPr/>
        </p:nvSpPr>
        <p:spPr>
          <a:xfrm>
            <a:off x="5828825" y="1380450"/>
            <a:ext cx="3010500" cy="21270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264600" y="272850"/>
            <a:ext cx="4669800" cy="4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●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Lin believed that a name means more to a family then a picture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○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A picture is a point in time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○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Names tell all about the person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●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Different from most war memorials because others had the general or military hero showing allegory or heroism, all absent here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●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Maya Lin is an Asian American - rose controversy and racism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●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People didn't like how abstract the piece was so Lin put up a memorial adjacent from the memorial, of soldiers the piece is naturalistic and less intimate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54" y="1732641"/>
            <a:ext cx="3719327" cy="250678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x="211875" y="1671350"/>
            <a:ext cx="3859200" cy="2633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1523</Words>
  <Application>Microsoft Office PowerPoint</Application>
  <PresentationFormat>On-screen Show (16:9)</PresentationFormat>
  <Paragraphs>136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Montserrat</vt:lpstr>
      <vt:lpstr>Courier New</vt:lpstr>
      <vt:lpstr>Arial</vt:lpstr>
      <vt:lpstr>Lato</vt:lpstr>
      <vt:lpstr>Roboto</vt:lpstr>
      <vt:lpstr>Focus</vt:lpstr>
      <vt:lpstr>Ch. 31 Presentation: The SPICE of Life 1945-2001</vt:lpstr>
      <vt:lpstr>Social (West Europe and U.S.)</vt:lpstr>
      <vt:lpstr>Social (East Europe and Soviet Union)</vt:lpstr>
      <vt:lpstr>Political  United states &amp; western Europe   </vt:lpstr>
      <vt:lpstr>Political Soviet union and Eastern Europe  </vt:lpstr>
      <vt:lpstr>Political Soviet Union and Eastern Europe</vt:lpstr>
      <vt:lpstr>Vietnam Veterans Memorial. Washington DC, U.S. Maya Lin. 1982. Granite.</vt:lpstr>
      <vt:lpstr>PowerPoint Presentation</vt:lpstr>
      <vt:lpstr>PowerPoint Presentation</vt:lpstr>
      <vt:lpstr>Interaction (West Europe and U.S.)</vt:lpstr>
      <vt:lpstr>Interaction (Eastern Europe and Soviet Union)</vt:lpstr>
      <vt:lpstr>Culture - United States</vt:lpstr>
      <vt:lpstr>Culture  Western Europe </vt:lpstr>
      <vt:lpstr>Culture- Eastern Europe and Soviet Union </vt:lpstr>
      <vt:lpstr>Economic (West Europe and U.S.)</vt:lpstr>
      <vt:lpstr>Economic (Eastern Europe and Soviet Union)</vt:lpstr>
      <vt:lpstr>Horn Players. Jean-Micheal Basquiat.1983. Acrylic and oil painting.3 canvas panels.</vt:lpstr>
      <vt:lpstr>PowerPoint Presentation</vt:lpstr>
      <vt:lpstr>PowerPoint Presentation</vt:lpstr>
      <vt:lpstr>The Gates. New York City, U.S. Christo and Jeanne-Claude. 1979-2005 C.E. mixed media installation.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31 Presentation: The SPICE of Life 1945-2001</dc:title>
  <dc:creator>Stephanie Tatum</dc:creator>
  <cp:lastModifiedBy>Stephanie Tatum</cp:lastModifiedBy>
  <cp:revision>2</cp:revision>
  <dcterms:modified xsi:type="dcterms:W3CDTF">2018-05-01T19:17:22Z</dcterms:modified>
</cp:coreProperties>
</file>