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5779-3F69-4732-BB13-A7A87C7BE57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6502-3927-41F0-A1F6-D05CD7A1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3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5779-3F69-4732-BB13-A7A87C7BE57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6502-3927-41F0-A1F6-D05CD7A1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4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5779-3F69-4732-BB13-A7A87C7BE57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6502-3927-41F0-A1F6-D05CD7A1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3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5779-3F69-4732-BB13-A7A87C7BE57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6502-3927-41F0-A1F6-D05CD7A1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4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5779-3F69-4732-BB13-A7A87C7BE57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6502-3927-41F0-A1F6-D05CD7A1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6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5779-3F69-4732-BB13-A7A87C7BE57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6502-3927-41F0-A1F6-D05CD7A1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2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5779-3F69-4732-BB13-A7A87C7BE57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6502-3927-41F0-A1F6-D05CD7A1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1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5779-3F69-4732-BB13-A7A87C7BE57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6502-3927-41F0-A1F6-D05CD7A1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5779-3F69-4732-BB13-A7A87C7BE57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6502-3927-41F0-A1F6-D05CD7A1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4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5779-3F69-4732-BB13-A7A87C7BE57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6502-3927-41F0-A1F6-D05CD7A1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5779-3F69-4732-BB13-A7A87C7BE57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6502-3927-41F0-A1F6-D05CD7A1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75779-3F69-4732-BB13-A7A87C7BE574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6502-3927-41F0-A1F6-D05CD7A1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75000"/>
              </a:schemeClr>
            </a:gs>
            <a:gs pos="0">
              <a:schemeClr val="accent6">
                <a:lumMod val="75000"/>
              </a:schemeClr>
            </a:gs>
            <a:gs pos="78041">
              <a:srgbClr val="B5D2EC"/>
            </a:gs>
            <a:gs pos="78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African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Period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0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7" y="365125"/>
            <a:ext cx="11730037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1" dirty="0"/>
              <a:t>Conical tower and circular wall of Great Zimbabwe. Southeastern Zimbabwe. Shona peoples. c. 1000–1400 C.E. Coursed granite blocks.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Image result for great zimbabwe art history powerpo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835387"/>
            <a:ext cx="6065042" cy="50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49" y="1292462"/>
            <a:ext cx="3714749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9" y="4460085"/>
            <a:ext cx="3457574" cy="23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at Zimbabwe&#10;Great Zimbabwe, fourteenth century, Zimbabwe&#10;â&#10;â&#10;â&#10;â&#10;â&#10;â&#10;â&#10;â&#10;â&#10;&#10;Prosperous trading center and royal complex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6" y="-2680"/>
            <a:ext cx="12196765" cy="68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2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s of Great Zimbabwe&#10;&#10;Arial View&#10;&#10;Internal Passageway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4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rd with crocodile image on top of stone monolith from Great Zimbabwe, Zimbabwe 15th century soap stone bird image 14 1/2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0"/>
            <a:ext cx="975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1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1" dirty="0"/>
              <a:t>Great Mosque of </a:t>
            </a:r>
            <a:r>
              <a:rPr lang="en-US" b="1" dirty="0" err="1"/>
              <a:t>Djenne</a:t>
            </a:r>
            <a:r>
              <a:rPr lang="en-US" b="1" dirty="0"/>
              <a:t>́. Mali. Founded c. 1200 C.E.; rebuilt 1906–1907. Adobe.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Image result for great mosque of djenne art history powerpo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91" y="1690688"/>
            <a:ext cx="7558872" cy="49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great mosque of djenne art history powerpoi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6083" r="15095" b="22623"/>
          <a:stretch/>
        </p:blipFill>
        <p:spPr bwMode="auto">
          <a:xfrm>
            <a:off x="8397072" y="1690687"/>
            <a:ext cx="3538424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72" y="4306887"/>
            <a:ext cx="3538424" cy="22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0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great mosque of djenne fin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899" y="1383506"/>
            <a:ext cx="34385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95262"/>
            <a:ext cx="8370887" cy="66627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Great Mosque of </a:t>
            </a:r>
            <a:r>
              <a:rPr lang="en-US" dirty="0" err="1" smtClean="0"/>
              <a:t>Djenne</a:t>
            </a:r>
            <a:r>
              <a:rPr lang="en-US" dirty="0" smtClean="0"/>
              <a:t>, </a:t>
            </a:r>
            <a:r>
              <a:rPr lang="en-US" dirty="0" smtClean="0"/>
              <a:t>typical mosque complex, </a:t>
            </a:r>
            <a:r>
              <a:rPr lang="en-US" dirty="0" smtClean="0"/>
              <a:t>is an </a:t>
            </a:r>
            <a:r>
              <a:rPr lang="en-US" b="1" dirty="0" smtClean="0"/>
              <a:t>adobe</a:t>
            </a:r>
            <a:r>
              <a:rPr lang="en-US" dirty="0" smtClean="0"/>
              <a:t> structure at the heart of the old town of </a:t>
            </a:r>
            <a:r>
              <a:rPr lang="en-US" dirty="0" err="1" smtClean="0"/>
              <a:t>Djenné</a:t>
            </a:r>
            <a:r>
              <a:rPr lang="en-US" dirty="0" smtClean="0"/>
              <a:t>, Mali. </a:t>
            </a:r>
          </a:p>
          <a:p>
            <a:r>
              <a:rPr lang="en-US" dirty="0" smtClean="0"/>
              <a:t>It still </a:t>
            </a:r>
            <a:r>
              <a:rPr lang="en-US" b="1" dirty="0" smtClean="0"/>
              <a:t>functions</a:t>
            </a:r>
            <a:r>
              <a:rPr lang="en-US" dirty="0" smtClean="0"/>
              <a:t> </a:t>
            </a:r>
            <a:r>
              <a:rPr lang="en-US" dirty="0" smtClean="0"/>
              <a:t>today as a mosque with a local congregation.</a:t>
            </a:r>
          </a:p>
          <a:p>
            <a:r>
              <a:rPr lang="en-US" dirty="0" smtClean="0"/>
              <a:t>The first mosque on the site was probably built in the </a:t>
            </a:r>
            <a:r>
              <a:rPr lang="en-US" b="1" dirty="0" smtClean="0"/>
              <a:t>13th century</a:t>
            </a:r>
            <a:r>
              <a:rPr lang="en-US" dirty="0" smtClean="0"/>
              <a:t>, following the conversion of the local king to Islam. </a:t>
            </a:r>
          </a:p>
          <a:p>
            <a:r>
              <a:rPr lang="en-US" dirty="0" smtClean="0"/>
              <a:t>That mosque was destroyed by fire in the early 19th century. </a:t>
            </a:r>
          </a:p>
          <a:p>
            <a:r>
              <a:rPr lang="en-US" dirty="0" smtClean="0"/>
              <a:t>It was rebuilt in 1906–1907 C.E. and followed the footprint of the much older mosque. </a:t>
            </a:r>
          </a:p>
          <a:p>
            <a:r>
              <a:rPr lang="en-US" dirty="0" smtClean="0"/>
              <a:t>Significantly, the Great Mosque of </a:t>
            </a:r>
            <a:r>
              <a:rPr lang="en-US" dirty="0" err="1" smtClean="0"/>
              <a:t>Djenné</a:t>
            </a:r>
            <a:r>
              <a:rPr lang="en-US" dirty="0" smtClean="0"/>
              <a:t> is made of regionally specific materials, such as sun-dried adobe brick. </a:t>
            </a:r>
          </a:p>
          <a:p>
            <a:r>
              <a:rPr lang="en-US" dirty="0" smtClean="0"/>
              <a:t>Timber beams called </a:t>
            </a:r>
            <a:r>
              <a:rPr lang="en-US" b="1" dirty="0" err="1" smtClean="0"/>
              <a:t>torons</a:t>
            </a:r>
            <a:r>
              <a:rPr lang="en-US" dirty="0" smtClean="0"/>
              <a:t> are used both decoratively and as a type of permanent scaffolding to assist in the </a:t>
            </a:r>
            <a:r>
              <a:rPr lang="en-US" b="1" dirty="0" smtClean="0"/>
              <a:t>annual </a:t>
            </a:r>
            <a:r>
              <a:rPr lang="en-US" b="1" dirty="0" err="1" smtClean="0"/>
              <a:t>replastering</a:t>
            </a:r>
            <a:r>
              <a:rPr lang="en-US" dirty="0" smtClean="0"/>
              <a:t> of the building. </a:t>
            </a:r>
          </a:p>
          <a:p>
            <a:r>
              <a:rPr lang="en-US" dirty="0" smtClean="0"/>
              <a:t>The east, or market, side of the mosque is embellished with three towers which are topped by </a:t>
            </a:r>
            <a:r>
              <a:rPr lang="en-US" b="1" dirty="0" smtClean="0"/>
              <a:t>finials</a:t>
            </a:r>
            <a:r>
              <a:rPr lang="en-US" dirty="0" smtClean="0"/>
              <a:t> of ostrich eggs, a symbol of fertility and purity unique to some West African mosques of the period.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2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179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African Architecture</vt:lpstr>
      <vt:lpstr> Conical tower and circular wall of Great Zimbabwe. Southeastern Zimbabwe. Shona peoples. c. 1000–1400 C.E. Coursed granite blocks. </vt:lpstr>
      <vt:lpstr>PowerPoint Presentation</vt:lpstr>
      <vt:lpstr>PowerPoint Presentation</vt:lpstr>
      <vt:lpstr>PowerPoint Presentation</vt:lpstr>
      <vt:lpstr> Great Mosque of Djenné. Mali. Founded c. 1200 C.E.; rebuilt 1906–1907. Adobe.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Architecture</dc:title>
  <dc:creator>Stephanie Tatum</dc:creator>
  <cp:lastModifiedBy>Stephanie Tatum</cp:lastModifiedBy>
  <cp:revision>4</cp:revision>
  <dcterms:created xsi:type="dcterms:W3CDTF">2018-10-25T16:39:57Z</dcterms:created>
  <dcterms:modified xsi:type="dcterms:W3CDTF">2018-10-25T16:59:31Z</dcterms:modified>
</cp:coreProperties>
</file>